
<file path=[Content_Types].xml><?xml version="1.0" encoding="utf-8"?>
<Types xmlns="http://schemas.openxmlformats.org/package/2006/content-types">
  <Default Extension="crdownload"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3" r:id="rId1"/>
  </p:sldMasterIdLst>
  <p:notesMasterIdLst>
    <p:notesMasterId r:id="rId32"/>
  </p:notesMasterIdLst>
  <p:sldIdLst>
    <p:sldId id="257" r:id="rId2"/>
    <p:sldId id="267" r:id="rId3"/>
    <p:sldId id="283" r:id="rId4"/>
    <p:sldId id="273" r:id="rId5"/>
    <p:sldId id="279" r:id="rId6"/>
    <p:sldId id="284" r:id="rId7"/>
    <p:sldId id="280" r:id="rId8"/>
    <p:sldId id="263" r:id="rId9"/>
    <p:sldId id="282" r:id="rId10"/>
    <p:sldId id="261" r:id="rId11"/>
    <p:sldId id="285" r:id="rId12"/>
    <p:sldId id="259" r:id="rId13"/>
    <p:sldId id="269" r:id="rId14"/>
    <p:sldId id="268" r:id="rId15"/>
    <p:sldId id="276" r:id="rId16"/>
    <p:sldId id="277" r:id="rId17"/>
    <p:sldId id="278" r:id="rId18"/>
    <p:sldId id="260" r:id="rId19"/>
    <p:sldId id="270" r:id="rId20"/>
    <p:sldId id="271" r:id="rId21"/>
    <p:sldId id="272" r:id="rId22"/>
    <p:sldId id="274" r:id="rId23"/>
    <p:sldId id="264" r:id="rId24"/>
    <p:sldId id="266" r:id="rId25"/>
    <p:sldId id="286" r:id="rId26"/>
    <p:sldId id="288" r:id="rId27"/>
    <p:sldId id="262" r:id="rId28"/>
    <p:sldId id="275" r:id="rId29"/>
    <p:sldId id="265" r:id="rId30"/>
    <p:sldId id="28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p:restoredTop sz="94694"/>
  </p:normalViewPr>
  <p:slideViewPr>
    <p:cSldViewPr snapToGrid="0" snapToObjects="1">
      <p:cViewPr varScale="1">
        <p:scale>
          <a:sx n="89" d="100"/>
          <a:sy n="89" d="100"/>
        </p:scale>
        <p:origin x="176"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145976-8D62-4618-8977-D10D4C150A23}"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ABE26C31-344C-48B7-89CF-329DC1489179}">
      <dgm:prSet/>
      <dgm:spPr/>
      <dgm:t>
        <a:bodyPr/>
        <a:lstStyle/>
        <a:p>
          <a:r>
            <a:rPr lang="en-GB"/>
            <a:t>Leksiniai žaidimai;</a:t>
          </a:r>
          <a:endParaRPr lang="en-US"/>
        </a:p>
      </dgm:t>
    </dgm:pt>
    <dgm:pt modelId="{FCBB90A3-A4BD-4D69-B524-F6C9CFDAFDA6}" type="parTrans" cxnId="{5133BA16-BAE5-4D00-BB50-99B598F52415}">
      <dgm:prSet/>
      <dgm:spPr/>
      <dgm:t>
        <a:bodyPr/>
        <a:lstStyle/>
        <a:p>
          <a:endParaRPr lang="en-US"/>
        </a:p>
      </dgm:t>
    </dgm:pt>
    <dgm:pt modelId="{A33CAADD-6ED9-4941-988F-4A3B2E71B047}" type="sibTrans" cxnId="{5133BA16-BAE5-4D00-BB50-99B598F52415}">
      <dgm:prSet/>
      <dgm:spPr/>
      <dgm:t>
        <a:bodyPr/>
        <a:lstStyle/>
        <a:p>
          <a:endParaRPr lang="en-US"/>
        </a:p>
      </dgm:t>
    </dgm:pt>
    <dgm:pt modelId="{B6F3C1D0-E46D-4599-AA7B-CEB583C3D5DD}">
      <dgm:prSet/>
      <dgm:spPr/>
      <dgm:t>
        <a:bodyPr/>
        <a:lstStyle/>
        <a:p>
          <a:r>
            <a:rPr lang="en-GB"/>
            <a:t>Gramatikos žaidimai;</a:t>
          </a:r>
          <a:endParaRPr lang="en-US"/>
        </a:p>
      </dgm:t>
    </dgm:pt>
    <dgm:pt modelId="{E58021EB-8889-4F0A-8189-DF1FBD2412A9}" type="parTrans" cxnId="{59E76543-D499-43FF-AFF7-022023814E70}">
      <dgm:prSet/>
      <dgm:spPr/>
      <dgm:t>
        <a:bodyPr/>
        <a:lstStyle/>
        <a:p>
          <a:endParaRPr lang="en-US"/>
        </a:p>
      </dgm:t>
    </dgm:pt>
    <dgm:pt modelId="{87D9BE88-78B7-4447-8FCA-CB1104F355D0}" type="sibTrans" cxnId="{59E76543-D499-43FF-AFF7-022023814E70}">
      <dgm:prSet/>
      <dgm:spPr/>
      <dgm:t>
        <a:bodyPr/>
        <a:lstStyle/>
        <a:p>
          <a:endParaRPr lang="en-US"/>
        </a:p>
      </dgm:t>
    </dgm:pt>
    <dgm:pt modelId="{CD0FC56A-98CE-491C-A2FE-ADC5A0AE892F}">
      <dgm:prSet/>
      <dgm:spPr/>
      <dgm:t>
        <a:bodyPr/>
        <a:lstStyle/>
        <a:p>
          <a:r>
            <a:rPr lang="en-GB"/>
            <a:t>Fonetiniai žaidimai;</a:t>
          </a:r>
          <a:endParaRPr lang="en-US"/>
        </a:p>
      </dgm:t>
    </dgm:pt>
    <dgm:pt modelId="{487894CE-1AA0-423D-BCC3-179AD031ECAD}" type="parTrans" cxnId="{344A7CE7-19CC-4708-AC10-1B3A38EA414A}">
      <dgm:prSet/>
      <dgm:spPr/>
      <dgm:t>
        <a:bodyPr/>
        <a:lstStyle/>
        <a:p>
          <a:endParaRPr lang="en-US"/>
        </a:p>
      </dgm:t>
    </dgm:pt>
    <dgm:pt modelId="{0A42923C-B753-49AB-95EC-1C98D287FA65}" type="sibTrans" cxnId="{344A7CE7-19CC-4708-AC10-1B3A38EA414A}">
      <dgm:prSet/>
      <dgm:spPr/>
      <dgm:t>
        <a:bodyPr/>
        <a:lstStyle/>
        <a:p>
          <a:endParaRPr lang="en-US"/>
        </a:p>
      </dgm:t>
    </dgm:pt>
    <dgm:pt modelId="{BE9C18A7-A0D8-4BFC-B173-038A8D040F4D}">
      <dgm:prSet/>
      <dgm:spPr/>
      <dgm:t>
        <a:bodyPr/>
        <a:lstStyle/>
        <a:p>
          <a:r>
            <a:rPr lang="en-GB"/>
            <a:t>Rašybos žaidimai;</a:t>
          </a:r>
          <a:endParaRPr lang="en-US"/>
        </a:p>
      </dgm:t>
    </dgm:pt>
    <dgm:pt modelId="{9711E8CD-813C-49CB-A92B-75BDF81C9598}" type="parTrans" cxnId="{FE96598F-A919-4800-B459-6ACF9684E474}">
      <dgm:prSet/>
      <dgm:spPr/>
      <dgm:t>
        <a:bodyPr/>
        <a:lstStyle/>
        <a:p>
          <a:endParaRPr lang="en-US"/>
        </a:p>
      </dgm:t>
    </dgm:pt>
    <dgm:pt modelId="{5DC4A4C6-09FB-4626-A2AA-4F6A5CFA6700}" type="sibTrans" cxnId="{FE96598F-A919-4800-B459-6ACF9684E474}">
      <dgm:prSet/>
      <dgm:spPr/>
      <dgm:t>
        <a:bodyPr/>
        <a:lstStyle/>
        <a:p>
          <a:endParaRPr lang="en-US"/>
        </a:p>
      </dgm:t>
    </dgm:pt>
    <dgm:pt modelId="{308EA5D6-9E12-4080-B8A5-28D5C4B9F7F6}">
      <dgm:prSet/>
      <dgm:spPr/>
      <dgm:t>
        <a:bodyPr/>
        <a:lstStyle/>
        <a:p>
          <a:r>
            <a:rPr lang="en-GB"/>
            <a:t>Kūrybiniai žaidimai.</a:t>
          </a:r>
          <a:endParaRPr lang="en-US"/>
        </a:p>
      </dgm:t>
    </dgm:pt>
    <dgm:pt modelId="{0E0B7437-6FB5-4D41-9156-02B736E854D8}" type="parTrans" cxnId="{276212C8-44C3-4C57-A745-6F12A73148CA}">
      <dgm:prSet/>
      <dgm:spPr/>
      <dgm:t>
        <a:bodyPr/>
        <a:lstStyle/>
        <a:p>
          <a:endParaRPr lang="en-US"/>
        </a:p>
      </dgm:t>
    </dgm:pt>
    <dgm:pt modelId="{347F75B1-ED76-4422-B42E-F57CC3BC43F0}" type="sibTrans" cxnId="{276212C8-44C3-4C57-A745-6F12A73148CA}">
      <dgm:prSet/>
      <dgm:spPr/>
      <dgm:t>
        <a:bodyPr/>
        <a:lstStyle/>
        <a:p>
          <a:endParaRPr lang="en-US"/>
        </a:p>
      </dgm:t>
    </dgm:pt>
    <dgm:pt modelId="{F582806E-B0C3-F746-8B31-42E0CFFEE7B1}" type="pres">
      <dgm:prSet presAssocID="{86145976-8D62-4618-8977-D10D4C150A23}" presName="linear" presStyleCnt="0">
        <dgm:presLayoutVars>
          <dgm:dir/>
          <dgm:animLvl val="lvl"/>
          <dgm:resizeHandles val="exact"/>
        </dgm:presLayoutVars>
      </dgm:prSet>
      <dgm:spPr/>
    </dgm:pt>
    <dgm:pt modelId="{A6406E72-F6FD-9B45-97F8-E08E7414AE0D}" type="pres">
      <dgm:prSet presAssocID="{ABE26C31-344C-48B7-89CF-329DC1489179}" presName="parentLin" presStyleCnt="0"/>
      <dgm:spPr/>
    </dgm:pt>
    <dgm:pt modelId="{DF680EE3-FB54-524E-A2D6-AA6538031654}" type="pres">
      <dgm:prSet presAssocID="{ABE26C31-344C-48B7-89CF-329DC1489179}" presName="parentLeftMargin" presStyleLbl="node1" presStyleIdx="0" presStyleCnt="5"/>
      <dgm:spPr/>
    </dgm:pt>
    <dgm:pt modelId="{2EA06F05-59E5-2647-9CAE-DD67CBBF5D82}" type="pres">
      <dgm:prSet presAssocID="{ABE26C31-344C-48B7-89CF-329DC1489179}" presName="parentText" presStyleLbl="node1" presStyleIdx="0" presStyleCnt="5">
        <dgm:presLayoutVars>
          <dgm:chMax val="0"/>
          <dgm:bulletEnabled val="1"/>
        </dgm:presLayoutVars>
      </dgm:prSet>
      <dgm:spPr/>
    </dgm:pt>
    <dgm:pt modelId="{E4398A8C-C053-934E-A0F6-3B4E3E0D5500}" type="pres">
      <dgm:prSet presAssocID="{ABE26C31-344C-48B7-89CF-329DC1489179}" presName="negativeSpace" presStyleCnt="0"/>
      <dgm:spPr/>
    </dgm:pt>
    <dgm:pt modelId="{2DCE9801-602A-6042-AC1C-B291F88D9397}" type="pres">
      <dgm:prSet presAssocID="{ABE26C31-344C-48B7-89CF-329DC1489179}" presName="childText" presStyleLbl="conFgAcc1" presStyleIdx="0" presStyleCnt="5">
        <dgm:presLayoutVars>
          <dgm:bulletEnabled val="1"/>
        </dgm:presLayoutVars>
      </dgm:prSet>
      <dgm:spPr/>
    </dgm:pt>
    <dgm:pt modelId="{90B6D294-367E-304A-82C4-A7C505CB0AEF}" type="pres">
      <dgm:prSet presAssocID="{A33CAADD-6ED9-4941-988F-4A3B2E71B047}" presName="spaceBetweenRectangles" presStyleCnt="0"/>
      <dgm:spPr/>
    </dgm:pt>
    <dgm:pt modelId="{5C6CAF74-33B2-7440-BCE0-07D2353D3A35}" type="pres">
      <dgm:prSet presAssocID="{B6F3C1D0-E46D-4599-AA7B-CEB583C3D5DD}" presName="parentLin" presStyleCnt="0"/>
      <dgm:spPr/>
    </dgm:pt>
    <dgm:pt modelId="{7ABBEF21-EAB5-5C46-888B-7D3F17E20FA3}" type="pres">
      <dgm:prSet presAssocID="{B6F3C1D0-E46D-4599-AA7B-CEB583C3D5DD}" presName="parentLeftMargin" presStyleLbl="node1" presStyleIdx="0" presStyleCnt="5"/>
      <dgm:spPr/>
    </dgm:pt>
    <dgm:pt modelId="{3631BB2A-AD2F-4849-9E99-CE71F07CF989}" type="pres">
      <dgm:prSet presAssocID="{B6F3C1D0-E46D-4599-AA7B-CEB583C3D5DD}" presName="parentText" presStyleLbl="node1" presStyleIdx="1" presStyleCnt="5">
        <dgm:presLayoutVars>
          <dgm:chMax val="0"/>
          <dgm:bulletEnabled val="1"/>
        </dgm:presLayoutVars>
      </dgm:prSet>
      <dgm:spPr/>
    </dgm:pt>
    <dgm:pt modelId="{A0FC39EE-143D-F84F-8538-17951DDF0690}" type="pres">
      <dgm:prSet presAssocID="{B6F3C1D0-E46D-4599-AA7B-CEB583C3D5DD}" presName="negativeSpace" presStyleCnt="0"/>
      <dgm:spPr/>
    </dgm:pt>
    <dgm:pt modelId="{9C7C556F-A864-8E40-9F63-BAF11BF97469}" type="pres">
      <dgm:prSet presAssocID="{B6F3C1D0-E46D-4599-AA7B-CEB583C3D5DD}" presName="childText" presStyleLbl="conFgAcc1" presStyleIdx="1" presStyleCnt="5">
        <dgm:presLayoutVars>
          <dgm:bulletEnabled val="1"/>
        </dgm:presLayoutVars>
      </dgm:prSet>
      <dgm:spPr/>
    </dgm:pt>
    <dgm:pt modelId="{1A22D601-C8D0-5A47-AF16-D673F8882FC4}" type="pres">
      <dgm:prSet presAssocID="{87D9BE88-78B7-4447-8FCA-CB1104F355D0}" presName="spaceBetweenRectangles" presStyleCnt="0"/>
      <dgm:spPr/>
    </dgm:pt>
    <dgm:pt modelId="{9F79D1DE-67BA-2C47-8D6E-39DCD3CD6663}" type="pres">
      <dgm:prSet presAssocID="{CD0FC56A-98CE-491C-A2FE-ADC5A0AE892F}" presName="parentLin" presStyleCnt="0"/>
      <dgm:spPr/>
    </dgm:pt>
    <dgm:pt modelId="{3EBAF494-85CB-254E-8A08-9352C2626671}" type="pres">
      <dgm:prSet presAssocID="{CD0FC56A-98CE-491C-A2FE-ADC5A0AE892F}" presName="parentLeftMargin" presStyleLbl="node1" presStyleIdx="1" presStyleCnt="5"/>
      <dgm:spPr/>
    </dgm:pt>
    <dgm:pt modelId="{82877511-3881-B742-A8CE-B276C69575AB}" type="pres">
      <dgm:prSet presAssocID="{CD0FC56A-98CE-491C-A2FE-ADC5A0AE892F}" presName="parentText" presStyleLbl="node1" presStyleIdx="2" presStyleCnt="5">
        <dgm:presLayoutVars>
          <dgm:chMax val="0"/>
          <dgm:bulletEnabled val="1"/>
        </dgm:presLayoutVars>
      </dgm:prSet>
      <dgm:spPr/>
    </dgm:pt>
    <dgm:pt modelId="{354EBC00-048D-744B-8105-83691F838031}" type="pres">
      <dgm:prSet presAssocID="{CD0FC56A-98CE-491C-A2FE-ADC5A0AE892F}" presName="negativeSpace" presStyleCnt="0"/>
      <dgm:spPr/>
    </dgm:pt>
    <dgm:pt modelId="{8C1C0B06-F554-A246-A33A-7AB36A76D7F8}" type="pres">
      <dgm:prSet presAssocID="{CD0FC56A-98CE-491C-A2FE-ADC5A0AE892F}" presName="childText" presStyleLbl="conFgAcc1" presStyleIdx="2" presStyleCnt="5">
        <dgm:presLayoutVars>
          <dgm:bulletEnabled val="1"/>
        </dgm:presLayoutVars>
      </dgm:prSet>
      <dgm:spPr/>
    </dgm:pt>
    <dgm:pt modelId="{F0763B26-BDF6-5B43-A4BB-DEC8E63429B4}" type="pres">
      <dgm:prSet presAssocID="{0A42923C-B753-49AB-95EC-1C98D287FA65}" presName="spaceBetweenRectangles" presStyleCnt="0"/>
      <dgm:spPr/>
    </dgm:pt>
    <dgm:pt modelId="{360204B4-9E8C-C749-9FAF-55AF3ECE93DF}" type="pres">
      <dgm:prSet presAssocID="{BE9C18A7-A0D8-4BFC-B173-038A8D040F4D}" presName="parentLin" presStyleCnt="0"/>
      <dgm:spPr/>
    </dgm:pt>
    <dgm:pt modelId="{68E495BB-932F-0148-8D83-B07980B7C6F9}" type="pres">
      <dgm:prSet presAssocID="{BE9C18A7-A0D8-4BFC-B173-038A8D040F4D}" presName="parentLeftMargin" presStyleLbl="node1" presStyleIdx="2" presStyleCnt="5"/>
      <dgm:spPr/>
    </dgm:pt>
    <dgm:pt modelId="{8FD464CB-415E-EB46-B595-27437A79CCCA}" type="pres">
      <dgm:prSet presAssocID="{BE9C18A7-A0D8-4BFC-B173-038A8D040F4D}" presName="parentText" presStyleLbl="node1" presStyleIdx="3" presStyleCnt="5">
        <dgm:presLayoutVars>
          <dgm:chMax val="0"/>
          <dgm:bulletEnabled val="1"/>
        </dgm:presLayoutVars>
      </dgm:prSet>
      <dgm:spPr/>
    </dgm:pt>
    <dgm:pt modelId="{02279B36-DD76-034E-BE23-0E32D0CFD113}" type="pres">
      <dgm:prSet presAssocID="{BE9C18A7-A0D8-4BFC-B173-038A8D040F4D}" presName="negativeSpace" presStyleCnt="0"/>
      <dgm:spPr/>
    </dgm:pt>
    <dgm:pt modelId="{FB369CB4-05FB-6B43-A2D8-573E0A7D2AE3}" type="pres">
      <dgm:prSet presAssocID="{BE9C18A7-A0D8-4BFC-B173-038A8D040F4D}" presName="childText" presStyleLbl="conFgAcc1" presStyleIdx="3" presStyleCnt="5">
        <dgm:presLayoutVars>
          <dgm:bulletEnabled val="1"/>
        </dgm:presLayoutVars>
      </dgm:prSet>
      <dgm:spPr/>
    </dgm:pt>
    <dgm:pt modelId="{622D47AE-63F8-054C-906A-016456B34D81}" type="pres">
      <dgm:prSet presAssocID="{5DC4A4C6-09FB-4626-A2AA-4F6A5CFA6700}" presName="spaceBetweenRectangles" presStyleCnt="0"/>
      <dgm:spPr/>
    </dgm:pt>
    <dgm:pt modelId="{AAFE03DC-79AE-DD42-9E82-8864095EDA45}" type="pres">
      <dgm:prSet presAssocID="{308EA5D6-9E12-4080-B8A5-28D5C4B9F7F6}" presName="parentLin" presStyleCnt="0"/>
      <dgm:spPr/>
    </dgm:pt>
    <dgm:pt modelId="{95609F39-FC9C-714F-9764-69E26A9DED01}" type="pres">
      <dgm:prSet presAssocID="{308EA5D6-9E12-4080-B8A5-28D5C4B9F7F6}" presName="parentLeftMargin" presStyleLbl="node1" presStyleIdx="3" presStyleCnt="5"/>
      <dgm:spPr/>
    </dgm:pt>
    <dgm:pt modelId="{257B2590-1FD5-1941-B35A-18DFF0FF1611}" type="pres">
      <dgm:prSet presAssocID="{308EA5D6-9E12-4080-B8A5-28D5C4B9F7F6}" presName="parentText" presStyleLbl="node1" presStyleIdx="4" presStyleCnt="5">
        <dgm:presLayoutVars>
          <dgm:chMax val="0"/>
          <dgm:bulletEnabled val="1"/>
        </dgm:presLayoutVars>
      </dgm:prSet>
      <dgm:spPr/>
    </dgm:pt>
    <dgm:pt modelId="{59047D15-F1CB-D141-9B14-5D4956C83FCD}" type="pres">
      <dgm:prSet presAssocID="{308EA5D6-9E12-4080-B8A5-28D5C4B9F7F6}" presName="negativeSpace" presStyleCnt="0"/>
      <dgm:spPr/>
    </dgm:pt>
    <dgm:pt modelId="{585D65CE-BB98-8841-A890-B9959460123F}" type="pres">
      <dgm:prSet presAssocID="{308EA5D6-9E12-4080-B8A5-28D5C4B9F7F6}" presName="childText" presStyleLbl="conFgAcc1" presStyleIdx="4" presStyleCnt="5">
        <dgm:presLayoutVars>
          <dgm:bulletEnabled val="1"/>
        </dgm:presLayoutVars>
      </dgm:prSet>
      <dgm:spPr/>
    </dgm:pt>
  </dgm:ptLst>
  <dgm:cxnLst>
    <dgm:cxn modelId="{5133BA16-BAE5-4D00-BB50-99B598F52415}" srcId="{86145976-8D62-4618-8977-D10D4C150A23}" destId="{ABE26C31-344C-48B7-89CF-329DC1489179}" srcOrd="0" destOrd="0" parTransId="{FCBB90A3-A4BD-4D69-B524-F6C9CFDAFDA6}" sibTransId="{A33CAADD-6ED9-4941-988F-4A3B2E71B047}"/>
    <dgm:cxn modelId="{935BA53C-C1AB-E24C-A880-55B50E4556BF}" type="presOf" srcId="{BE9C18A7-A0D8-4BFC-B173-038A8D040F4D}" destId="{8FD464CB-415E-EB46-B595-27437A79CCCA}" srcOrd="1" destOrd="0" presId="urn:microsoft.com/office/officeart/2005/8/layout/list1"/>
    <dgm:cxn modelId="{59E76543-D499-43FF-AFF7-022023814E70}" srcId="{86145976-8D62-4618-8977-D10D4C150A23}" destId="{B6F3C1D0-E46D-4599-AA7B-CEB583C3D5DD}" srcOrd="1" destOrd="0" parTransId="{E58021EB-8889-4F0A-8189-DF1FBD2412A9}" sibTransId="{87D9BE88-78B7-4447-8FCA-CB1104F355D0}"/>
    <dgm:cxn modelId="{DA4DCF48-6089-1345-9E74-B5AA4D045656}" type="presOf" srcId="{B6F3C1D0-E46D-4599-AA7B-CEB583C3D5DD}" destId="{7ABBEF21-EAB5-5C46-888B-7D3F17E20FA3}" srcOrd="0" destOrd="0" presId="urn:microsoft.com/office/officeart/2005/8/layout/list1"/>
    <dgm:cxn modelId="{8E44BC49-D206-334E-BDD6-20934FE7C918}" type="presOf" srcId="{CD0FC56A-98CE-491C-A2FE-ADC5A0AE892F}" destId="{3EBAF494-85CB-254E-8A08-9352C2626671}" srcOrd="0" destOrd="0" presId="urn:microsoft.com/office/officeart/2005/8/layout/list1"/>
    <dgm:cxn modelId="{97F0255C-EEE3-9349-AA2C-BDB0CEDF54F0}" type="presOf" srcId="{86145976-8D62-4618-8977-D10D4C150A23}" destId="{F582806E-B0C3-F746-8B31-42E0CFFEE7B1}" srcOrd="0" destOrd="0" presId="urn:microsoft.com/office/officeart/2005/8/layout/list1"/>
    <dgm:cxn modelId="{433AE987-4E3A-9A47-BE3C-B41D154CD3FB}" type="presOf" srcId="{CD0FC56A-98CE-491C-A2FE-ADC5A0AE892F}" destId="{82877511-3881-B742-A8CE-B276C69575AB}" srcOrd="1" destOrd="0" presId="urn:microsoft.com/office/officeart/2005/8/layout/list1"/>
    <dgm:cxn modelId="{FE96598F-A919-4800-B459-6ACF9684E474}" srcId="{86145976-8D62-4618-8977-D10D4C150A23}" destId="{BE9C18A7-A0D8-4BFC-B173-038A8D040F4D}" srcOrd="3" destOrd="0" parTransId="{9711E8CD-813C-49CB-A92B-75BDF81C9598}" sibTransId="{5DC4A4C6-09FB-4626-A2AA-4F6A5CFA6700}"/>
    <dgm:cxn modelId="{84E06E9A-65F1-1740-A30C-7B913B8EB35C}" type="presOf" srcId="{308EA5D6-9E12-4080-B8A5-28D5C4B9F7F6}" destId="{95609F39-FC9C-714F-9764-69E26A9DED01}" srcOrd="0" destOrd="0" presId="urn:microsoft.com/office/officeart/2005/8/layout/list1"/>
    <dgm:cxn modelId="{01E8D69F-AD1A-314D-85E4-AF1ABEA09DE2}" type="presOf" srcId="{308EA5D6-9E12-4080-B8A5-28D5C4B9F7F6}" destId="{257B2590-1FD5-1941-B35A-18DFF0FF1611}" srcOrd="1" destOrd="0" presId="urn:microsoft.com/office/officeart/2005/8/layout/list1"/>
    <dgm:cxn modelId="{BDF753B0-DCC7-0D4D-9599-226C5F906976}" type="presOf" srcId="{ABE26C31-344C-48B7-89CF-329DC1489179}" destId="{2EA06F05-59E5-2647-9CAE-DD67CBBF5D82}" srcOrd="1" destOrd="0" presId="urn:microsoft.com/office/officeart/2005/8/layout/list1"/>
    <dgm:cxn modelId="{276212C8-44C3-4C57-A745-6F12A73148CA}" srcId="{86145976-8D62-4618-8977-D10D4C150A23}" destId="{308EA5D6-9E12-4080-B8A5-28D5C4B9F7F6}" srcOrd="4" destOrd="0" parTransId="{0E0B7437-6FB5-4D41-9156-02B736E854D8}" sibTransId="{347F75B1-ED76-4422-B42E-F57CC3BC43F0}"/>
    <dgm:cxn modelId="{B47B61D3-AC77-B84E-B762-2BFB25A95600}" type="presOf" srcId="{BE9C18A7-A0D8-4BFC-B173-038A8D040F4D}" destId="{68E495BB-932F-0148-8D83-B07980B7C6F9}" srcOrd="0" destOrd="0" presId="urn:microsoft.com/office/officeart/2005/8/layout/list1"/>
    <dgm:cxn modelId="{0DD870D5-EE0C-E146-BB2D-32E2005896B0}" type="presOf" srcId="{B6F3C1D0-E46D-4599-AA7B-CEB583C3D5DD}" destId="{3631BB2A-AD2F-4849-9E99-CE71F07CF989}" srcOrd="1" destOrd="0" presId="urn:microsoft.com/office/officeart/2005/8/layout/list1"/>
    <dgm:cxn modelId="{344A7CE7-19CC-4708-AC10-1B3A38EA414A}" srcId="{86145976-8D62-4618-8977-D10D4C150A23}" destId="{CD0FC56A-98CE-491C-A2FE-ADC5A0AE892F}" srcOrd="2" destOrd="0" parTransId="{487894CE-1AA0-423D-BCC3-179AD031ECAD}" sibTransId="{0A42923C-B753-49AB-95EC-1C98D287FA65}"/>
    <dgm:cxn modelId="{4BE80DF1-39F0-6A42-833B-A4174E13A255}" type="presOf" srcId="{ABE26C31-344C-48B7-89CF-329DC1489179}" destId="{DF680EE3-FB54-524E-A2D6-AA6538031654}" srcOrd="0" destOrd="0" presId="urn:microsoft.com/office/officeart/2005/8/layout/list1"/>
    <dgm:cxn modelId="{F3BD0408-F722-6B4B-98A8-813C28770CEF}" type="presParOf" srcId="{F582806E-B0C3-F746-8B31-42E0CFFEE7B1}" destId="{A6406E72-F6FD-9B45-97F8-E08E7414AE0D}" srcOrd="0" destOrd="0" presId="urn:microsoft.com/office/officeart/2005/8/layout/list1"/>
    <dgm:cxn modelId="{B8C6052A-D538-B043-897E-857184476B2C}" type="presParOf" srcId="{A6406E72-F6FD-9B45-97F8-E08E7414AE0D}" destId="{DF680EE3-FB54-524E-A2D6-AA6538031654}" srcOrd="0" destOrd="0" presId="urn:microsoft.com/office/officeart/2005/8/layout/list1"/>
    <dgm:cxn modelId="{62A2C315-9A38-C840-B2A6-9CDE96A28F5D}" type="presParOf" srcId="{A6406E72-F6FD-9B45-97F8-E08E7414AE0D}" destId="{2EA06F05-59E5-2647-9CAE-DD67CBBF5D82}" srcOrd="1" destOrd="0" presId="urn:microsoft.com/office/officeart/2005/8/layout/list1"/>
    <dgm:cxn modelId="{12ABFFF5-BE04-444C-8E8B-952E3251BC6A}" type="presParOf" srcId="{F582806E-B0C3-F746-8B31-42E0CFFEE7B1}" destId="{E4398A8C-C053-934E-A0F6-3B4E3E0D5500}" srcOrd="1" destOrd="0" presId="urn:microsoft.com/office/officeart/2005/8/layout/list1"/>
    <dgm:cxn modelId="{BE6B8C4C-F714-5A43-81C0-3658051F1D97}" type="presParOf" srcId="{F582806E-B0C3-F746-8B31-42E0CFFEE7B1}" destId="{2DCE9801-602A-6042-AC1C-B291F88D9397}" srcOrd="2" destOrd="0" presId="urn:microsoft.com/office/officeart/2005/8/layout/list1"/>
    <dgm:cxn modelId="{167E4497-078A-7B45-9FF0-D5D23C053FAF}" type="presParOf" srcId="{F582806E-B0C3-F746-8B31-42E0CFFEE7B1}" destId="{90B6D294-367E-304A-82C4-A7C505CB0AEF}" srcOrd="3" destOrd="0" presId="urn:microsoft.com/office/officeart/2005/8/layout/list1"/>
    <dgm:cxn modelId="{F40C2135-2A0C-6E48-8619-AF679C19AA56}" type="presParOf" srcId="{F582806E-B0C3-F746-8B31-42E0CFFEE7B1}" destId="{5C6CAF74-33B2-7440-BCE0-07D2353D3A35}" srcOrd="4" destOrd="0" presId="urn:microsoft.com/office/officeart/2005/8/layout/list1"/>
    <dgm:cxn modelId="{DE9FE590-6652-EC45-BD98-6953349E7C1C}" type="presParOf" srcId="{5C6CAF74-33B2-7440-BCE0-07D2353D3A35}" destId="{7ABBEF21-EAB5-5C46-888B-7D3F17E20FA3}" srcOrd="0" destOrd="0" presId="urn:microsoft.com/office/officeart/2005/8/layout/list1"/>
    <dgm:cxn modelId="{21650CC6-858E-4B43-9E30-6A9F544C61FA}" type="presParOf" srcId="{5C6CAF74-33B2-7440-BCE0-07D2353D3A35}" destId="{3631BB2A-AD2F-4849-9E99-CE71F07CF989}" srcOrd="1" destOrd="0" presId="urn:microsoft.com/office/officeart/2005/8/layout/list1"/>
    <dgm:cxn modelId="{42B79FC2-2CD7-3B44-AEFC-CA369EC9BEB5}" type="presParOf" srcId="{F582806E-B0C3-F746-8B31-42E0CFFEE7B1}" destId="{A0FC39EE-143D-F84F-8538-17951DDF0690}" srcOrd="5" destOrd="0" presId="urn:microsoft.com/office/officeart/2005/8/layout/list1"/>
    <dgm:cxn modelId="{6666F53C-DE4C-5F42-AAD4-5430B5783F15}" type="presParOf" srcId="{F582806E-B0C3-F746-8B31-42E0CFFEE7B1}" destId="{9C7C556F-A864-8E40-9F63-BAF11BF97469}" srcOrd="6" destOrd="0" presId="urn:microsoft.com/office/officeart/2005/8/layout/list1"/>
    <dgm:cxn modelId="{43C5AC5D-1B7E-B44D-A43B-185D7E787126}" type="presParOf" srcId="{F582806E-B0C3-F746-8B31-42E0CFFEE7B1}" destId="{1A22D601-C8D0-5A47-AF16-D673F8882FC4}" srcOrd="7" destOrd="0" presId="urn:microsoft.com/office/officeart/2005/8/layout/list1"/>
    <dgm:cxn modelId="{D2238C32-EBCD-BD41-8623-4DF88FA32B48}" type="presParOf" srcId="{F582806E-B0C3-F746-8B31-42E0CFFEE7B1}" destId="{9F79D1DE-67BA-2C47-8D6E-39DCD3CD6663}" srcOrd="8" destOrd="0" presId="urn:microsoft.com/office/officeart/2005/8/layout/list1"/>
    <dgm:cxn modelId="{3A7F3345-963B-D14D-A88A-FE9C1926D5D1}" type="presParOf" srcId="{9F79D1DE-67BA-2C47-8D6E-39DCD3CD6663}" destId="{3EBAF494-85CB-254E-8A08-9352C2626671}" srcOrd="0" destOrd="0" presId="urn:microsoft.com/office/officeart/2005/8/layout/list1"/>
    <dgm:cxn modelId="{BDF5EDD9-B7B4-C948-99E6-2943DF741853}" type="presParOf" srcId="{9F79D1DE-67BA-2C47-8D6E-39DCD3CD6663}" destId="{82877511-3881-B742-A8CE-B276C69575AB}" srcOrd="1" destOrd="0" presId="urn:microsoft.com/office/officeart/2005/8/layout/list1"/>
    <dgm:cxn modelId="{97232A0A-255D-DB44-99AF-BB89DABA7959}" type="presParOf" srcId="{F582806E-B0C3-F746-8B31-42E0CFFEE7B1}" destId="{354EBC00-048D-744B-8105-83691F838031}" srcOrd="9" destOrd="0" presId="urn:microsoft.com/office/officeart/2005/8/layout/list1"/>
    <dgm:cxn modelId="{88697A06-D073-9B42-BBE5-12DAE25AFEAA}" type="presParOf" srcId="{F582806E-B0C3-F746-8B31-42E0CFFEE7B1}" destId="{8C1C0B06-F554-A246-A33A-7AB36A76D7F8}" srcOrd="10" destOrd="0" presId="urn:microsoft.com/office/officeart/2005/8/layout/list1"/>
    <dgm:cxn modelId="{5B89F791-2AFC-B24B-9BB9-8D4E358EA679}" type="presParOf" srcId="{F582806E-B0C3-F746-8B31-42E0CFFEE7B1}" destId="{F0763B26-BDF6-5B43-A4BB-DEC8E63429B4}" srcOrd="11" destOrd="0" presId="urn:microsoft.com/office/officeart/2005/8/layout/list1"/>
    <dgm:cxn modelId="{7857CACE-A44D-D441-80EF-9DA03E6DCCC3}" type="presParOf" srcId="{F582806E-B0C3-F746-8B31-42E0CFFEE7B1}" destId="{360204B4-9E8C-C749-9FAF-55AF3ECE93DF}" srcOrd="12" destOrd="0" presId="urn:microsoft.com/office/officeart/2005/8/layout/list1"/>
    <dgm:cxn modelId="{D5E17458-8732-6C47-A40B-62C9A63442B7}" type="presParOf" srcId="{360204B4-9E8C-C749-9FAF-55AF3ECE93DF}" destId="{68E495BB-932F-0148-8D83-B07980B7C6F9}" srcOrd="0" destOrd="0" presId="urn:microsoft.com/office/officeart/2005/8/layout/list1"/>
    <dgm:cxn modelId="{10D8C0E4-2674-2945-9147-529EBC264E05}" type="presParOf" srcId="{360204B4-9E8C-C749-9FAF-55AF3ECE93DF}" destId="{8FD464CB-415E-EB46-B595-27437A79CCCA}" srcOrd="1" destOrd="0" presId="urn:microsoft.com/office/officeart/2005/8/layout/list1"/>
    <dgm:cxn modelId="{15101E89-424A-4145-8BBA-36B20A711CBB}" type="presParOf" srcId="{F582806E-B0C3-F746-8B31-42E0CFFEE7B1}" destId="{02279B36-DD76-034E-BE23-0E32D0CFD113}" srcOrd="13" destOrd="0" presId="urn:microsoft.com/office/officeart/2005/8/layout/list1"/>
    <dgm:cxn modelId="{E93C038B-E93B-6846-9565-9912EA2035FC}" type="presParOf" srcId="{F582806E-B0C3-F746-8B31-42E0CFFEE7B1}" destId="{FB369CB4-05FB-6B43-A2D8-573E0A7D2AE3}" srcOrd="14" destOrd="0" presId="urn:microsoft.com/office/officeart/2005/8/layout/list1"/>
    <dgm:cxn modelId="{25DC8FCB-0A54-1B48-8A68-37279FB1BA0A}" type="presParOf" srcId="{F582806E-B0C3-F746-8B31-42E0CFFEE7B1}" destId="{622D47AE-63F8-054C-906A-016456B34D81}" srcOrd="15" destOrd="0" presId="urn:microsoft.com/office/officeart/2005/8/layout/list1"/>
    <dgm:cxn modelId="{F53F7622-EE77-A54B-BEAB-BB8534CE280A}" type="presParOf" srcId="{F582806E-B0C3-F746-8B31-42E0CFFEE7B1}" destId="{AAFE03DC-79AE-DD42-9E82-8864095EDA45}" srcOrd="16" destOrd="0" presId="urn:microsoft.com/office/officeart/2005/8/layout/list1"/>
    <dgm:cxn modelId="{9E0B2661-4D75-214C-80EA-A675BFB047E7}" type="presParOf" srcId="{AAFE03DC-79AE-DD42-9E82-8864095EDA45}" destId="{95609F39-FC9C-714F-9764-69E26A9DED01}" srcOrd="0" destOrd="0" presId="urn:microsoft.com/office/officeart/2005/8/layout/list1"/>
    <dgm:cxn modelId="{A0BD2666-7874-4447-B514-AA94993FF978}" type="presParOf" srcId="{AAFE03DC-79AE-DD42-9E82-8864095EDA45}" destId="{257B2590-1FD5-1941-B35A-18DFF0FF1611}" srcOrd="1" destOrd="0" presId="urn:microsoft.com/office/officeart/2005/8/layout/list1"/>
    <dgm:cxn modelId="{C9849C1B-2486-7F4D-B18A-9BD0D3EFCC91}" type="presParOf" srcId="{F582806E-B0C3-F746-8B31-42E0CFFEE7B1}" destId="{59047D15-F1CB-D141-9B14-5D4956C83FCD}" srcOrd="17" destOrd="0" presId="urn:microsoft.com/office/officeart/2005/8/layout/list1"/>
    <dgm:cxn modelId="{E5995975-98A1-7E4D-8FFA-14CF7A74497F}" type="presParOf" srcId="{F582806E-B0C3-F746-8B31-42E0CFFEE7B1}" destId="{585D65CE-BB98-8841-A890-B9959460123F}"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CF825C-B912-4D49-9B9A-1550BBC98141}" type="doc">
      <dgm:prSet loTypeId="urn:microsoft.com/office/officeart/2005/8/layout/process5" loCatId="process" qsTypeId="urn:microsoft.com/office/officeart/2005/8/quickstyle/simple4" qsCatId="simple" csTypeId="urn:microsoft.com/office/officeart/2005/8/colors/accent1_2" csCatId="accent1" phldr="1"/>
      <dgm:spPr/>
      <dgm:t>
        <a:bodyPr/>
        <a:lstStyle/>
        <a:p>
          <a:endParaRPr lang="en-US"/>
        </a:p>
      </dgm:t>
    </dgm:pt>
    <dgm:pt modelId="{05EA29B5-EC4C-408D-83F7-5446BDD6274E}">
      <dgm:prSet/>
      <dgm:spPr/>
      <dgm:t>
        <a:bodyPr/>
        <a:lstStyle/>
        <a:p>
          <a:r>
            <a:rPr lang="lt-LT" dirty="0"/>
            <a:t>PRALAUŽIAME LEDUS</a:t>
          </a:r>
          <a:endParaRPr lang="en-US" dirty="0"/>
        </a:p>
      </dgm:t>
    </dgm:pt>
    <dgm:pt modelId="{6F2E64A1-99D1-4E22-8A2C-3679E4E4CBAD}" type="parTrans" cxnId="{C17E0ADB-B28A-41F2-80BE-1AB6589CBA1E}">
      <dgm:prSet/>
      <dgm:spPr/>
      <dgm:t>
        <a:bodyPr/>
        <a:lstStyle/>
        <a:p>
          <a:endParaRPr lang="en-US"/>
        </a:p>
      </dgm:t>
    </dgm:pt>
    <dgm:pt modelId="{2E4836EC-924E-4051-8110-5C8FE4003DFC}" type="sibTrans" cxnId="{C17E0ADB-B28A-41F2-80BE-1AB6589CBA1E}">
      <dgm:prSet/>
      <dgm:spPr/>
      <dgm:t>
        <a:bodyPr/>
        <a:lstStyle/>
        <a:p>
          <a:endParaRPr lang="en-US"/>
        </a:p>
      </dgm:t>
    </dgm:pt>
    <dgm:pt modelId="{4CE47F7F-E830-40F2-B188-7C4C98370F92}">
      <dgm:prSet/>
      <dgm:spPr/>
      <dgm:t>
        <a:bodyPr/>
        <a:lstStyle/>
        <a:p>
          <a:r>
            <a:rPr lang="lt-LT" dirty="0"/>
            <a:t>STIPRINAME KOMANDĄ / SUSIPAŽĮSTAME</a:t>
          </a:r>
          <a:endParaRPr lang="en-US" dirty="0"/>
        </a:p>
      </dgm:t>
    </dgm:pt>
    <dgm:pt modelId="{C9FDE931-A0B4-48AF-8AC3-4513F5511B59}" type="parTrans" cxnId="{9648F7B5-4F06-4C69-87B8-F054A7225CAE}">
      <dgm:prSet/>
      <dgm:spPr/>
      <dgm:t>
        <a:bodyPr/>
        <a:lstStyle/>
        <a:p>
          <a:endParaRPr lang="en-US"/>
        </a:p>
      </dgm:t>
    </dgm:pt>
    <dgm:pt modelId="{71ED7070-8EDD-4082-ACA1-12982FB435FD}" type="sibTrans" cxnId="{9648F7B5-4F06-4C69-87B8-F054A7225CAE}">
      <dgm:prSet/>
      <dgm:spPr/>
      <dgm:t>
        <a:bodyPr/>
        <a:lstStyle/>
        <a:p>
          <a:endParaRPr lang="en-US"/>
        </a:p>
      </dgm:t>
    </dgm:pt>
    <dgm:pt modelId="{97980C41-A67C-4CD1-8DF8-CB8F3CE2535C}">
      <dgm:prSet/>
      <dgm:spPr/>
      <dgm:t>
        <a:bodyPr/>
        <a:lstStyle/>
        <a:p>
          <a:r>
            <a:rPr lang="lt-LT" dirty="0"/>
            <a:t>ŽAISDAMI MOKOMĖS</a:t>
          </a:r>
          <a:endParaRPr lang="en-US" dirty="0"/>
        </a:p>
      </dgm:t>
    </dgm:pt>
    <dgm:pt modelId="{0F0F0580-7B82-457E-A2E0-F515428FE9EA}" type="sibTrans" cxnId="{498A567F-CEA4-461A-A572-F436CD6AD6ED}">
      <dgm:prSet/>
      <dgm:spPr/>
      <dgm:t>
        <a:bodyPr/>
        <a:lstStyle/>
        <a:p>
          <a:endParaRPr lang="en-US"/>
        </a:p>
      </dgm:t>
    </dgm:pt>
    <dgm:pt modelId="{95CDC8F1-2F9B-4E92-BE84-28AE69BFC288}" type="parTrans" cxnId="{498A567F-CEA4-461A-A572-F436CD6AD6ED}">
      <dgm:prSet/>
      <dgm:spPr/>
      <dgm:t>
        <a:bodyPr/>
        <a:lstStyle/>
        <a:p>
          <a:endParaRPr lang="en-US"/>
        </a:p>
      </dgm:t>
    </dgm:pt>
    <dgm:pt modelId="{27EC3C82-1F85-B548-881B-410EA96E6849}" type="pres">
      <dgm:prSet presAssocID="{D1CF825C-B912-4D49-9B9A-1550BBC98141}" presName="diagram" presStyleCnt="0">
        <dgm:presLayoutVars>
          <dgm:dir/>
          <dgm:resizeHandles val="exact"/>
        </dgm:presLayoutVars>
      </dgm:prSet>
      <dgm:spPr/>
    </dgm:pt>
    <dgm:pt modelId="{0B4112C7-226E-194E-825A-A4EDBF68EF90}" type="pres">
      <dgm:prSet presAssocID="{05EA29B5-EC4C-408D-83F7-5446BDD6274E}" presName="node" presStyleLbl="node1" presStyleIdx="0" presStyleCnt="3">
        <dgm:presLayoutVars>
          <dgm:bulletEnabled val="1"/>
        </dgm:presLayoutVars>
      </dgm:prSet>
      <dgm:spPr/>
    </dgm:pt>
    <dgm:pt modelId="{55BCF155-7C2F-2E44-9316-EF886AC935EF}" type="pres">
      <dgm:prSet presAssocID="{2E4836EC-924E-4051-8110-5C8FE4003DFC}" presName="sibTrans" presStyleLbl="sibTrans2D1" presStyleIdx="0" presStyleCnt="2"/>
      <dgm:spPr/>
    </dgm:pt>
    <dgm:pt modelId="{BAC128FF-A847-AD4A-B449-A611C24F69D5}" type="pres">
      <dgm:prSet presAssocID="{2E4836EC-924E-4051-8110-5C8FE4003DFC}" presName="connectorText" presStyleLbl="sibTrans2D1" presStyleIdx="0" presStyleCnt="2"/>
      <dgm:spPr/>
    </dgm:pt>
    <dgm:pt modelId="{15BF5477-C577-004F-A985-B984503CD3FB}" type="pres">
      <dgm:prSet presAssocID="{4CE47F7F-E830-40F2-B188-7C4C98370F92}" presName="node" presStyleLbl="node1" presStyleIdx="1" presStyleCnt="3">
        <dgm:presLayoutVars>
          <dgm:bulletEnabled val="1"/>
        </dgm:presLayoutVars>
      </dgm:prSet>
      <dgm:spPr/>
    </dgm:pt>
    <dgm:pt modelId="{2CE189F2-95FB-E143-84C2-7E3DEC3975E6}" type="pres">
      <dgm:prSet presAssocID="{71ED7070-8EDD-4082-ACA1-12982FB435FD}" presName="sibTrans" presStyleLbl="sibTrans2D1" presStyleIdx="1" presStyleCnt="2"/>
      <dgm:spPr/>
    </dgm:pt>
    <dgm:pt modelId="{7CDD836A-EA90-B440-B3FF-4875493B4396}" type="pres">
      <dgm:prSet presAssocID="{71ED7070-8EDD-4082-ACA1-12982FB435FD}" presName="connectorText" presStyleLbl="sibTrans2D1" presStyleIdx="1" presStyleCnt="2"/>
      <dgm:spPr/>
    </dgm:pt>
    <dgm:pt modelId="{9C983D96-5142-FE4D-8E59-2F492B578EEE}" type="pres">
      <dgm:prSet presAssocID="{97980C41-A67C-4CD1-8DF8-CB8F3CE2535C}" presName="node" presStyleLbl="node1" presStyleIdx="2" presStyleCnt="3">
        <dgm:presLayoutVars>
          <dgm:bulletEnabled val="1"/>
        </dgm:presLayoutVars>
      </dgm:prSet>
      <dgm:spPr/>
    </dgm:pt>
  </dgm:ptLst>
  <dgm:cxnLst>
    <dgm:cxn modelId="{BAFE710E-3E5D-4A40-9A29-2436CFADCD98}" type="presOf" srcId="{71ED7070-8EDD-4082-ACA1-12982FB435FD}" destId="{2CE189F2-95FB-E143-84C2-7E3DEC3975E6}" srcOrd="0" destOrd="0" presId="urn:microsoft.com/office/officeart/2005/8/layout/process5"/>
    <dgm:cxn modelId="{541E1B27-9B6D-F54B-912C-BFA86D46F623}" type="presOf" srcId="{97980C41-A67C-4CD1-8DF8-CB8F3CE2535C}" destId="{9C983D96-5142-FE4D-8E59-2F492B578EEE}" srcOrd="0" destOrd="0" presId="urn:microsoft.com/office/officeart/2005/8/layout/process5"/>
    <dgm:cxn modelId="{65A6904D-1114-1540-A75B-FB57763653DF}" type="presOf" srcId="{2E4836EC-924E-4051-8110-5C8FE4003DFC}" destId="{55BCF155-7C2F-2E44-9316-EF886AC935EF}" srcOrd="0" destOrd="0" presId="urn:microsoft.com/office/officeart/2005/8/layout/process5"/>
    <dgm:cxn modelId="{B16E9953-1E9C-FB45-B33D-8DF5000FFF8F}" type="presOf" srcId="{71ED7070-8EDD-4082-ACA1-12982FB435FD}" destId="{7CDD836A-EA90-B440-B3FF-4875493B4396}" srcOrd="1" destOrd="0" presId="urn:microsoft.com/office/officeart/2005/8/layout/process5"/>
    <dgm:cxn modelId="{55A02D77-2FF5-3F46-B94C-A0BC2589ED06}" type="presOf" srcId="{05EA29B5-EC4C-408D-83F7-5446BDD6274E}" destId="{0B4112C7-226E-194E-825A-A4EDBF68EF90}" srcOrd="0" destOrd="0" presId="urn:microsoft.com/office/officeart/2005/8/layout/process5"/>
    <dgm:cxn modelId="{498A567F-CEA4-461A-A572-F436CD6AD6ED}" srcId="{D1CF825C-B912-4D49-9B9A-1550BBC98141}" destId="{97980C41-A67C-4CD1-8DF8-CB8F3CE2535C}" srcOrd="2" destOrd="0" parTransId="{95CDC8F1-2F9B-4E92-BE84-28AE69BFC288}" sibTransId="{0F0F0580-7B82-457E-A2E0-F515428FE9EA}"/>
    <dgm:cxn modelId="{059C997F-93E8-754F-8A4A-CE8F7F0369B8}" type="presOf" srcId="{4CE47F7F-E830-40F2-B188-7C4C98370F92}" destId="{15BF5477-C577-004F-A985-B984503CD3FB}" srcOrd="0" destOrd="0" presId="urn:microsoft.com/office/officeart/2005/8/layout/process5"/>
    <dgm:cxn modelId="{24F10089-3416-D546-8446-54E2DE5BB5F8}" type="presOf" srcId="{D1CF825C-B912-4D49-9B9A-1550BBC98141}" destId="{27EC3C82-1F85-B548-881B-410EA96E6849}" srcOrd="0" destOrd="0" presId="urn:microsoft.com/office/officeart/2005/8/layout/process5"/>
    <dgm:cxn modelId="{234DEBA9-FBCF-7947-99B7-66DABAE5A57A}" type="presOf" srcId="{2E4836EC-924E-4051-8110-5C8FE4003DFC}" destId="{BAC128FF-A847-AD4A-B449-A611C24F69D5}" srcOrd="1" destOrd="0" presId="urn:microsoft.com/office/officeart/2005/8/layout/process5"/>
    <dgm:cxn modelId="{9648F7B5-4F06-4C69-87B8-F054A7225CAE}" srcId="{D1CF825C-B912-4D49-9B9A-1550BBC98141}" destId="{4CE47F7F-E830-40F2-B188-7C4C98370F92}" srcOrd="1" destOrd="0" parTransId="{C9FDE931-A0B4-48AF-8AC3-4513F5511B59}" sibTransId="{71ED7070-8EDD-4082-ACA1-12982FB435FD}"/>
    <dgm:cxn modelId="{C17E0ADB-B28A-41F2-80BE-1AB6589CBA1E}" srcId="{D1CF825C-B912-4D49-9B9A-1550BBC98141}" destId="{05EA29B5-EC4C-408D-83F7-5446BDD6274E}" srcOrd="0" destOrd="0" parTransId="{6F2E64A1-99D1-4E22-8A2C-3679E4E4CBAD}" sibTransId="{2E4836EC-924E-4051-8110-5C8FE4003DFC}"/>
    <dgm:cxn modelId="{5009CD0D-F297-6C43-AFED-2B6AFE3DF94C}" type="presParOf" srcId="{27EC3C82-1F85-B548-881B-410EA96E6849}" destId="{0B4112C7-226E-194E-825A-A4EDBF68EF90}" srcOrd="0" destOrd="0" presId="urn:microsoft.com/office/officeart/2005/8/layout/process5"/>
    <dgm:cxn modelId="{F931EF9A-F75A-AE4D-B523-915355E0E94F}" type="presParOf" srcId="{27EC3C82-1F85-B548-881B-410EA96E6849}" destId="{55BCF155-7C2F-2E44-9316-EF886AC935EF}" srcOrd="1" destOrd="0" presId="urn:microsoft.com/office/officeart/2005/8/layout/process5"/>
    <dgm:cxn modelId="{132BA177-7FAF-2F4B-91F6-4DDCBC43DE03}" type="presParOf" srcId="{55BCF155-7C2F-2E44-9316-EF886AC935EF}" destId="{BAC128FF-A847-AD4A-B449-A611C24F69D5}" srcOrd="0" destOrd="0" presId="urn:microsoft.com/office/officeart/2005/8/layout/process5"/>
    <dgm:cxn modelId="{AD74BE61-6352-F64B-BB2A-BF6F6FCD6B44}" type="presParOf" srcId="{27EC3C82-1F85-B548-881B-410EA96E6849}" destId="{15BF5477-C577-004F-A985-B984503CD3FB}" srcOrd="2" destOrd="0" presId="urn:microsoft.com/office/officeart/2005/8/layout/process5"/>
    <dgm:cxn modelId="{8CEBE7AE-3BD3-D64B-873D-0F2DD6EB7D4B}" type="presParOf" srcId="{27EC3C82-1F85-B548-881B-410EA96E6849}" destId="{2CE189F2-95FB-E143-84C2-7E3DEC3975E6}" srcOrd="3" destOrd="0" presId="urn:microsoft.com/office/officeart/2005/8/layout/process5"/>
    <dgm:cxn modelId="{F67B8831-F7F9-2545-9EF9-0A972AC8C836}" type="presParOf" srcId="{2CE189F2-95FB-E143-84C2-7E3DEC3975E6}" destId="{7CDD836A-EA90-B440-B3FF-4875493B4396}" srcOrd="0" destOrd="0" presId="urn:microsoft.com/office/officeart/2005/8/layout/process5"/>
    <dgm:cxn modelId="{CB75BF06-9361-564E-8824-7F9F70B7DD28}" type="presParOf" srcId="{27EC3C82-1F85-B548-881B-410EA96E6849}" destId="{9C983D96-5142-FE4D-8E59-2F492B578EEE}" srcOrd="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BE038D-4470-44D9-9E83-519E212945DE}" type="doc">
      <dgm:prSet loTypeId="urn:microsoft.com/office/officeart/2008/layout/AlternatingHexagons" loCatId="list" qsTypeId="urn:microsoft.com/office/officeart/2005/8/quickstyle/simple1" qsCatId="simple" csTypeId="urn:microsoft.com/office/officeart/2005/8/colors/accent2_2" csCatId="accent2"/>
      <dgm:spPr/>
      <dgm:t>
        <a:bodyPr/>
        <a:lstStyle/>
        <a:p>
          <a:endParaRPr lang="en-US"/>
        </a:p>
      </dgm:t>
    </dgm:pt>
    <dgm:pt modelId="{E6287547-A575-45D4-B1A1-3505E144A6D7}">
      <dgm:prSet/>
      <dgm:spPr/>
      <dgm:t>
        <a:bodyPr/>
        <a:lstStyle/>
        <a:p>
          <a:r>
            <a:rPr lang="en-US"/>
            <a:t>Raidžių istorijos;</a:t>
          </a:r>
        </a:p>
      </dgm:t>
    </dgm:pt>
    <dgm:pt modelId="{5D8BF0DB-63E8-4785-9B5F-B1FD1D2E9F8E}" type="parTrans" cxnId="{C2A06540-35DA-4B79-B098-02EC6C849ED1}">
      <dgm:prSet/>
      <dgm:spPr/>
      <dgm:t>
        <a:bodyPr/>
        <a:lstStyle/>
        <a:p>
          <a:endParaRPr lang="en-US"/>
        </a:p>
      </dgm:t>
    </dgm:pt>
    <dgm:pt modelId="{2A3079B9-904C-4474-B3B6-4F7FCD8CBA4B}" type="sibTrans" cxnId="{C2A06540-35DA-4B79-B098-02EC6C849ED1}">
      <dgm:prSet/>
      <dgm:spPr/>
      <dgm:t>
        <a:bodyPr/>
        <a:lstStyle/>
        <a:p>
          <a:endParaRPr lang="en-US"/>
        </a:p>
      </dgm:t>
    </dgm:pt>
    <dgm:pt modelId="{6D9F4A66-41CA-4299-91B6-18F6CB907CC3}">
      <dgm:prSet/>
      <dgm:spPr/>
      <dgm:t>
        <a:bodyPr/>
        <a:lstStyle/>
        <a:p>
          <a:r>
            <a:rPr lang="en-US"/>
            <a:t>Raidžių slėpynės;</a:t>
          </a:r>
        </a:p>
      </dgm:t>
    </dgm:pt>
    <dgm:pt modelId="{48509517-A316-4EB0-A8AB-3258D884C1AA}" type="parTrans" cxnId="{C68A63B1-170F-49FA-9F93-56CED813298F}">
      <dgm:prSet/>
      <dgm:spPr/>
      <dgm:t>
        <a:bodyPr/>
        <a:lstStyle/>
        <a:p>
          <a:endParaRPr lang="en-US"/>
        </a:p>
      </dgm:t>
    </dgm:pt>
    <dgm:pt modelId="{1BBBE401-333B-46EC-9133-0F3C40AFB84F}" type="sibTrans" cxnId="{C68A63B1-170F-49FA-9F93-56CED813298F}">
      <dgm:prSet/>
      <dgm:spPr/>
      <dgm:t>
        <a:bodyPr/>
        <a:lstStyle/>
        <a:p>
          <a:endParaRPr lang="en-US"/>
        </a:p>
      </dgm:t>
    </dgm:pt>
    <dgm:pt modelId="{16675420-6401-47C0-B1B5-B988566EF9AA}">
      <dgm:prSet/>
      <dgm:spPr/>
      <dgm:t>
        <a:bodyPr/>
        <a:lstStyle/>
        <a:p>
          <a:r>
            <a:rPr lang="en-US"/>
            <a:t>Raidžių lobis;</a:t>
          </a:r>
        </a:p>
      </dgm:t>
    </dgm:pt>
    <dgm:pt modelId="{D4659B53-E4E0-4640-B382-A371C4DBC845}" type="parTrans" cxnId="{00BEFA3E-76AB-4A72-970F-4A13F853B224}">
      <dgm:prSet/>
      <dgm:spPr/>
      <dgm:t>
        <a:bodyPr/>
        <a:lstStyle/>
        <a:p>
          <a:endParaRPr lang="en-US"/>
        </a:p>
      </dgm:t>
    </dgm:pt>
    <dgm:pt modelId="{C46E0940-C091-4DEA-A2DE-85DDF87FF55C}" type="sibTrans" cxnId="{00BEFA3E-76AB-4A72-970F-4A13F853B224}">
      <dgm:prSet/>
      <dgm:spPr/>
      <dgm:t>
        <a:bodyPr/>
        <a:lstStyle/>
        <a:p>
          <a:endParaRPr lang="en-US"/>
        </a:p>
      </dgm:t>
    </dgm:pt>
    <dgm:pt modelId="{2CB1EBA0-10C7-46AB-998F-EF8634B8AA9D}">
      <dgm:prSet/>
      <dgm:spPr/>
      <dgm:t>
        <a:bodyPr/>
        <a:lstStyle/>
        <a:p>
          <a:r>
            <a:rPr lang="en-US"/>
            <a:t>Šoklė raidė;</a:t>
          </a:r>
        </a:p>
      </dgm:t>
    </dgm:pt>
    <dgm:pt modelId="{253742CA-2C88-42B2-8AB2-051CB686B8ED}" type="parTrans" cxnId="{C0F1799C-ACA3-4FB1-9188-AC8FDB2B210D}">
      <dgm:prSet/>
      <dgm:spPr/>
      <dgm:t>
        <a:bodyPr/>
        <a:lstStyle/>
        <a:p>
          <a:endParaRPr lang="en-US"/>
        </a:p>
      </dgm:t>
    </dgm:pt>
    <dgm:pt modelId="{000F5921-2205-4F0C-8BDA-0BFB6B1F1261}" type="sibTrans" cxnId="{C0F1799C-ACA3-4FB1-9188-AC8FDB2B210D}">
      <dgm:prSet/>
      <dgm:spPr/>
      <dgm:t>
        <a:bodyPr/>
        <a:lstStyle/>
        <a:p>
          <a:endParaRPr lang="en-US"/>
        </a:p>
      </dgm:t>
    </dgm:pt>
    <dgm:pt modelId="{26FCD4E4-F06F-A748-B6BB-E184FA48EE7B}" type="pres">
      <dgm:prSet presAssocID="{84BE038D-4470-44D9-9E83-519E212945DE}" presName="Name0" presStyleCnt="0">
        <dgm:presLayoutVars>
          <dgm:chMax/>
          <dgm:chPref/>
          <dgm:dir/>
          <dgm:animLvl val="lvl"/>
        </dgm:presLayoutVars>
      </dgm:prSet>
      <dgm:spPr/>
    </dgm:pt>
    <dgm:pt modelId="{830895AF-00F0-2140-A049-0350FAF51BC1}" type="pres">
      <dgm:prSet presAssocID="{E6287547-A575-45D4-B1A1-3505E144A6D7}" presName="composite" presStyleCnt="0"/>
      <dgm:spPr/>
    </dgm:pt>
    <dgm:pt modelId="{48742D45-7F29-8841-A25A-75E0B4AAAA1F}" type="pres">
      <dgm:prSet presAssocID="{E6287547-A575-45D4-B1A1-3505E144A6D7}" presName="Parent1" presStyleLbl="node1" presStyleIdx="0" presStyleCnt="8">
        <dgm:presLayoutVars>
          <dgm:chMax val="1"/>
          <dgm:chPref val="1"/>
          <dgm:bulletEnabled val="1"/>
        </dgm:presLayoutVars>
      </dgm:prSet>
      <dgm:spPr/>
    </dgm:pt>
    <dgm:pt modelId="{F7093512-98D5-E94A-A7D1-9A83C248F730}" type="pres">
      <dgm:prSet presAssocID="{E6287547-A575-45D4-B1A1-3505E144A6D7}" presName="Childtext1" presStyleLbl="revTx" presStyleIdx="0" presStyleCnt="4">
        <dgm:presLayoutVars>
          <dgm:chMax val="0"/>
          <dgm:chPref val="0"/>
          <dgm:bulletEnabled val="1"/>
        </dgm:presLayoutVars>
      </dgm:prSet>
      <dgm:spPr/>
    </dgm:pt>
    <dgm:pt modelId="{AA95045D-2FB6-464A-B449-FD9FC401D590}" type="pres">
      <dgm:prSet presAssocID="{E6287547-A575-45D4-B1A1-3505E144A6D7}" presName="BalanceSpacing" presStyleCnt="0"/>
      <dgm:spPr/>
    </dgm:pt>
    <dgm:pt modelId="{88D52891-0745-CB4C-BBE0-7AFAD7AF9A7F}" type="pres">
      <dgm:prSet presAssocID="{E6287547-A575-45D4-B1A1-3505E144A6D7}" presName="BalanceSpacing1" presStyleCnt="0"/>
      <dgm:spPr/>
    </dgm:pt>
    <dgm:pt modelId="{266BC786-EF40-CC4E-A2E4-20E3E7F28CA8}" type="pres">
      <dgm:prSet presAssocID="{2A3079B9-904C-4474-B3B6-4F7FCD8CBA4B}" presName="Accent1Text" presStyleLbl="node1" presStyleIdx="1" presStyleCnt="8"/>
      <dgm:spPr/>
    </dgm:pt>
    <dgm:pt modelId="{E02B1175-1BAC-F64B-9EC6-5E8E1DB8501E}" type="pres">
      <dgm:prSet presAssocID="{2A3079B9-904C-4474-B3B6-4F7FCD8CBA4B}" presName="spaceBetweenRectangles" presStyleCnt="0"/>
      <dgm:spPr/>
    </dgm:pt>
    <dgm:pt modelId="{5AC7462F-E308-DC4E-80AF-F08F9E6DEF4F}" type="pres">
      <dgm:prSet presAssocID="{6D9F4A66-41CA-4299-91B6-18F6CB907CC3}" presName="composite" presStyleCnt="0"/>
      <dgm:spPr/>
    </dgm:pt>
    <dgm:pt modelId="{A6B60BC5-3551-204B-BC49-349D4B03A5A2}" type="pres">
      <dgm:prSet presAssocID="{6D9F4A66-41CA-4299-91B6-18F6CB907CC3}" presName="Parent1" presStyleLbl="node1" presStyleIdx="2" presStyleCnt="8">
        <dgm:presLayoutVars>
          <dgm:chMax val="1"/>
          <dgm:chPref val="1"/>
          <dgm:bulletEnabled val="1"/>
        </dgm:presLayoutVars>
      </dgm:prSet>
      <dgm:spPr/>
    </dgm:pt>
    <dgm:pt modelId="{916152C9-A4E7-E045-B741-C019CE5F580C}" type="pres">
      <dgm:prSet presAssocID="{6D9F4A66-41CA-4299-91B6-18F6CB907CC3}" presName="Childtext1" presStyleLbl="revTx" presStyleIdx="1" presStyleCnt="4">
        <dgm:presLayoutVars>
          <dgm:chMax val="0"/>
          <dgm:chPref val="0"/>
          <dgm:bulletEnabled val="1"/>
        </dgm:presLayoutVars>
      </dgm:prSet>
      <dgm:spPr/>
    </dgm:pt>
    <dgm:pt modelId="{CEFF1435-82DD-6640-BB49-C7B01177A474}" type="pres">
      <dgm:prSet presAssocID="{6D9F4A66-41CA-4299-91B6-18F6CB907CC3}" presName="BalanceSpacing" presStyleCnt="0"/>
      <dgm:spPr/>
    </dgm:pt>
    <dgm:pt modelId="{23EC5BC1-4725-8E4A-BC82-D7A056326C56}" type="pres">
      <dgm:prSet presAssocID="{6D9F4A66-41CA-4299-91B6-18F6CB907CC3}" presName="BalanceSpacing1" presStyleCnt="0"/>
      <dgm:spPr/>
    </dgm:pt>
    <dgm:pt modelId="{D643B981-6ACB-A744-8C57-AA9222EA4033}" type="pres">
      <dgm:prSet presAssocID="{1BBBE401-333B-46EC-9133-0F3C40AFB84F}" presName="Accent1Text" presStyleLbl="node1" presStyleIdx="3" presStyleCnt="8"/>
      <dgm:spPr/>
    </dgm:pt>
    <dgm:pt modelId="{7A4526AC-AE17-6647-A227-6AE48CAFE85C}" type="pres">
      <dgm:prSet presAssocID="{1BBBE401-333B-46EC-9133-0F3C40AFB84F}" presName="spaceBetweenRectangles" presStyleCnt="0"/>
      <dgm:spPr/>
    </dgm:pt>
    <dgm:pt modelId="{15AC563B-ED8A-4A4E-8131-A258C776A0FB}" type="pres">
      <dgm:prSet presAssocID="{16675420-6401-47C0-B1B5-B988566EF9AA}" presName="composite" presStyleCnt="0"/>
      <dgm:spPr/>
    </dgm:pt>
    <dgm:pt modelId="{A56956A6-3830-4F44-92CE-E1EB52B6461F}" type="pres">
      <dgm:prSet presAssocID="{16675420-6401-47C0-B1B5-B988566EF9AA}" presName="Parent1" presStyleLbl="node1" presStyleIdx="4" presStyleCnt="8">
        <dgm:presLayoutVars>
          <dgm:chMax val="1"/>
          <dgm:chPref val="1"/>
          <dgm:bulletEnabled val="1"/>
        </dgm:presLayoutVars>
      </dgm:prSet>
      <dgm:spPr/>
    </dgm:pt>
    <dgm:pt modelId="{9057BBA0-6FFA-794C-A96F-8F3A8B4F2540}" type="pres">
      <dgm:prSet presAssocID="{16675420-6401-47C0-B1B5-B988566EF9AA}" presName="Childtext1" presStyleLbl="revTx" presStyleIdx="2" presStyleCnt="4">
        <dgm:presLayoutVars>
          <dgm:chMax val="0"/>
          <dgm:chPref val="0"/>
          <dgm:bulletEnabled val="1"/>
        </dgm:presLayoutVars>
      </dgm:prSet>
      <dgm:spPr/>
    </dgm:pt>
    <dgm:pt modelId="{B511EB94-4F08-0247-A425-F0842E5E8895}" type="pres">
      <dgm:prSet presAssocID="{16675420-6401-47C0-B1B5-B988566EF9AA}" presName="BalanceSpacing" presStyleCnt="0"/>
      <dgm:spPr/>
    </dgm:pt>
    <dgm:pt modelId="{25B4A8C9-68FD-B947-9C9F-BB61667B8691}" type="pres">
      <dgm:prSet presAssocID="{16675420-6401-47C0-B1B5-B988566EF9AA}" presName="BalanceSpacing1" presStyleCnt="0"/>
      <dgm:spPr/>
    </dgm:pt>
    <dgm:pt modelId="{403EB204-7967-2546-8264-875EBA8ECFF7}" type="pres">
      <dgm:prSet presAssocID="{C46E0940-C091-4DEA-A2DE-85DDF87FF55C}" presName="Accent1Text" presStyleLbl="node1" presStyleIdx="5" presStyleCnt="8"/>
      <dgm:spPr/>
    </dgm:pt>
    <dgm:pt modelId="{01241F67-E770-3048-9F1E-218111027E33}" type="pres">
      <dgm:prSet presAssocID="{C46E0940-C091-4DEA-A2DE-85DDF87FF55C}" presName="spaceBetweenRectangles" presStyleCnt="0"/>
      <dgm:spPr/>
    </dgm:pt>
    <dgm:pt modelId="{65CCE990-2DE2-B445-8C11-63D7E139537D}" type="pres">
      <dgm:prSet presAssocID="{2CB1EBA0-10C7-46AB-998F-EF8634B8AA9D}" presName="composite" presStyleCnt="0"/>
      <dgm:spPr/>
    </dgm:pt>
    <dgm:pt modelId="{032807EE-700A-C24F-A944-A18960820E54}" type="pres">
      <dgm:prSet presAssocID="{2CB1EBA0-10C7-46AB-998F-EF8634B8AA9D}" presName="Parent1" presStyleLbl="node1" presStyleIdx="6" presStyleCnt="8">
        <dgm:presLayoutVars>
          <dgm:chMax val="1"/>
          <dgm:chPref val="1"/>
          <dgm:bulletEnabled val="1"/>
        </dgm:presLayoutVars>
      </dgm:prSet>
      <dgm:spPr/>
    </dgm:pt>
    <dgm:pt modelId="{19B991CE-690E-F54B-A195-12DEE6E1EE72}" type="pres">
      <dgm:prSet presAssocID="{2CB1EBA0-10C7-46AB-998F-EF8634B8AA9D}" presName="Childtext1" presStyleLbl="revTx" presStyleIdx="3" presStyleCnt="4">
        <dgm:presLayoutVars>
          <dgm:chMax val="0"/>
          <dgm:chPref val="0"/>
          <dgm:bulletEnabled val="1"/>
        </dgm:presLayoutVars>
      </dgm:prSet>
      <dgm:spPr/>
    </dgm:pt>
    <dgm:pt modelId="{7E5C0DE8-F673-3140-8B39-26F7E4D0C6CB}" type="pres">
      <dgm:prSet presAssocID="{2CB1EBA0-10C7-46AB-998F-EF8634B8AA9D}" presName="BalanceSpacing" presStyleCnt="0"/>
      <dgm:spPr/>
    </dgm:pt>
    <dgm:pt modelId="{45AD8B8F-7ADA-9147-A014-E47FD44E1D58}" type="pres">
      <dgm:prSet presAssocID="{2CB1EBA0-10C7-46AB-998F-EF8634B8AA9D}" presName="BalanceSpacing1" presStyleCnt="0"/>
      <dgm:spPr/>
    </dgm:pt>
    <dgm:pt modelId="{3531A0C1-B167-8C4A-B6CB-5B81C9562480}" type="pres">
      <dgm:prSet presAssocID="{000F5921-2205-4F0C-8BDA-0BFB6B1F1261}" presName="Accent1Text" presStyleLbl="node1" presStyleIdx="7" presStyleCnt="8"/>
      <dgm:spPr/>
    </dgm:pt>
  </dgm:ptLst>
  <dgm:cxnLst>
    <dgm:cxn modelId="{D936002E-7317-884D-8A43-CB937F82F998}" type="presOf" srcId="{6D9F4A66-41CA-4299-91B6-18F6CB907CC3}" destId="{A6B60BC5-3551-204B-BC49-349D4B03A5A2}" srcOrd="0" destOrd="0" presId="urn:microsoft.com/office/officeart/2008/layout/AlternatingHexagons"/>
    <dgm:cxn modelId="{00BEFA3E-76AB-4A72-970F-4A13F853B224}" srcId="{84BE038D-4470-44D9-9E83-519E212945DE}" destId="{16675420-6401-47C0-B1B5-B988566EF9AA}" srcOrd="2" destOrd="0" parTransId="{D4659B53-E4E0-4640-B382-A371C4DBC845}" sibTransId="{C46E0940-C091-4DEA-A2DE-85DDF87FF55C}"/>
    <dgm:cxn modelId="{C2A06540-35DA-4B79-B098-02EC6C849ED1}" srcId="{84BE038D-4470-44D9-9E83-519E212945DE}" destId="{E6287547-A575-45D4-B1A1-3505E144A6D7}" srcOrd="0" destOrd="0" parTransId="{5D8BF0DB-63E8-4785-9B5F-B1FD1D2E9F8E}" sibTransId="{2A3079B9-904C-4474-B3B6-4F7FCD8CBA4B}"/>
    <dgm:cxn modelId="{5B380D5D-0B5C-E249-887D-6EE8C69AACF0}" type="presOf" srcId="{C46E0940-C091-4DEA-A2DE-85DDF87FF55C}" destId="{403EB204-7967-2546-8264-875EBA8ECFF7}" srcOrd="0" destOrd="0" presId="urn:microsoft.com/office/officeart/2008/layout/AlternatingHexagons"/>
    <dgm:cxn modelId="{C53F8260-5E03-E046-9C43-269191F993F5}" type="presOf" srcId="{000F5921-2205-4F0C-8BDA-0BFB6B1F1261}" destId="{3531A0C1-B167-8C4A-B6CB-5B81C9562480}" srcOrd="0" destOrd="0" presId="urn:microsoft.com/office/officeart/2008/layout/AlternatingHexagons"/>
    <dgm:cxn modelId="{877A5682-D765-704B-863D-B692C89EAB7B}" type="presOf" srcId="{E6287547-A575-45D4-B1A1-3505E144A6D7}" destId="{48742D45-7F29-8841-A25A-75E0B4AAAA1F}" srcOrd="0" destOrd="0" presId="urn:microsoft.com/office/officeart/2008/layout/AlternatingHexagons"/>
    <dgm:cxn modelId="{B5B8F98A-66F4-9442-AD80-04530EECF4EC}" type="presOf" srcId="{16675420-6401-47C0-B1B5-B988566EF9AA}" destId="{A56956A6-3830-4F44-92CE-E1EB52B6461F}" srcOrd="0" destOrd="0" presId="urn:microsoft.com/office/officeart/2008/layout/AlternatingHexagons"/>
    <dgm:cxn modelId="{C0F1799C-ACA3-4FB1-9188-AC8FDB2B210D}" srcId="{84BE038D-4470-44D9-9E83-519E212945DE}" destId="{2CB1EBA0-10C7-46AB-998F-EF8634B8AA9D}" srcOrd="3" destOrd="0" parTransId="{253742CA-2C88-42B2-8AB2-051CB686B8ED}" sibTransId="{000F5921-2205-4F0C-8BDA-0BFB6B1F1261}"/>
    <dgm:cxn modelId="{3A89A8B0-8DF1-8740-B5F1-0999BD242B76}" type="presOf" srcId="{2A3079B9-904C-4474-B3B6-4F7FCD8CBA4B}" destId="{266BC786-EF40-CC4E-A2E4-20E3E7F28CA8}" srcOrd="0" destOrd="0" presId="urn:microsoft.com/office/officeart/2008/layout/AlternatingHexagons"/>
    <dgm:cxn modelId="{C68A63B1-170F-49FA-9F93-56CED813298F}" srcId="{84BE038D-4470-44D9-9E83-519E212945DE}" destId="{6D9F4A66-41CA-4299-91B6-18F6CB907CC3}" srcOrd="1" destOrd="0" parTransId="{48509517-A316-4EB0-A8AB-3258D884C1AA}" sibTransId="{1BBBE401-333B-46EC-9133-0F3C40AFB84F}"/>
    <dgm:cxn modelId="{116BFEBE-C7B6-254D-88DF-4A30F81E39A3}" type="presOf" srcId="{1BBBE401-333B-46EC-9133-0F3C40AFB84F}" destId="{D643B981-6ACB-A744-8C57-AA9222EA4033}" srcOrd="0" destOrd="0" presId="urn:microsoft.com/office/officeart/2008/layout/AlternatingHexagons"/>
    <dgm:cxn modelId="{77F2D3F5-DC09-6241-9CC5-7C3844C96DAB}" type="presOf" srcId="{2CB1EBA0-10C7-46AB-998F-EF8634B8AA9D}" destId="{032807EE-700A-C24F-A944-A18960820E54}" srcOrd="0" destOrd="0" presId="urn:microsoft.com/office/officeart/2008/layout/AlternatingHexagons"/>
    <dgm:cxn modelId="{3D2D9EF6-04F5-4746-BB7E-6CC6CFA084E4}" type="presOf" srcId="{84BE038D-4470-44D9-9E83-519E212945DE}" destId="{26FCD4E4-F06F-A748-B6BB-E184FA48EE7B}" srcOrd="0" destOrd="0" presId="urn:microsoft.com/office/officeart/2008/layout/AlternatingHexagons"/>
    <dgm:cxn modelId="{7B6CA975-26D4-E944-AA9C-922769180EA3}" type="presParOf" srcId="{26FCD4E4-F06F-A748-B6BB-E184FA48EE7B}" destId="{830895AF-00F0-2140-A049-0350FAF51BC1}" srcOrd="0" destOrd="0" presId="urn:microsoft.com/office/officeart/2008/layout/AlternatingHexagons"/>
    <dgm:cxn modelId="{BF8F1672-B83A-694D-BDA4-4480D0CE01F3}" type="presParOf" srcId="{830895AF-00F0-2140-A049-0350FAF51BC1}" destId="{48742D45-7F29-8841-A25A-75E0B4AAAA1F}" srcOrd="0" destOrd="0" presId="urn:microsoft.com/office/officeart/2008/layout/AlternatingHexagons"/>
    <dgm:cxn modelId="{442198CE-E63A-F44F-BE96-BD7DD6ED4758}" type="presParOf" srcId="{830895AF-00F0-2140-A049-0350FAF51BC1}" destId="{F7093512-98D5-E94A-A7D1-9A83C248F730}" srcOrd="1" destOrd="0" presId="urn:microsoft.com/office/officeart/2008/layout/AlternatingHexagons"/>
    <dgm:cxn modelId="{F6736FA5-F9EF-0249-B296-A0D3042E7E56}" type="presParOf" srcId="{830895AF-00F0-2140-A049-0350FAF51BC1}" destId="{AA95045D-2FB6-464A-B449-FD9FC401D590}" srcOrd="2" destOrd="0" presId="urn:microsoft.com/office/officeart/2008/layout/AlternatingHexagons"/>
    <dgm:cxn modelId="{F2298F49-5477-664B-844B-ED57D61BCECF}" type="presParOf" srcId="{830895AF-00F0-2140-A049-0350FAF51BC1}" destId="{88D52891-0745-CB4C-BBE0-7AFAD7AF9A7F}" srcOrd="3" destOrd="0" presId="urn:microsoft.com/office/officeart/2008/layout/AlternatingHexagons"/>
    <dgm:cxn modelId="{1FCBC825-E5F7-3045-848F-88EB9E7CB825}" type="presParOf" srcId="{830895AF-00F0-2140-A049-0350FAF51BC1}" destId="{266BC786-EF40-CC4E-A2E4-20E3E7F28CA8}" srcOrd="4" destOrd="0" presId="urn:microsoft.com/office/officeart/2008/layout/AlternatingHexagons"/>
    <dgm:cxn modelId="{87E27437-BE2F-544F-8B9A-F85664828C1D}" type="presParOf" srcId="{26FCD4E4-F06F-A748-B6BB-E184FA48EE7B}" destId="{E02B1175-1BAC-F64B-9EC6-5E8E1DB8501E}" srcOrd="1" destOrd="0" presId="urn:microsoft.com/office/officeart/2008/layout/AlternatingHexagons"/>
    <dgm:cxn modelId="{AF39758D-8CB0-D545-A605-B57A0FF58A2B}" type="presParOf" srcId="{26FCD4E4-F06F-A748-B6BB-E184FA48EE7B}" destId="{5AC7462F-E308-DC4E-80AF-F08F9E6DEF4F}" srcOrd="2" destOrd="0" presId="urn:microsoft.com/office/officeart/2008/layout/AlternatingHexagons"/>
    <dgm:cxn modelId="{B66CF695-202F-7F4C-8BBD-59C82DDC1FDA}" type="presParOf" srcId="{5AC7462F-E308-DC4E-80AF-F08F9E6DEF4F}" destId="{A6B60BC5-3551-204B-BC49-349D4B03A5A2}" srcOrd="0" destOrd="0" presId="urn:microsoft.com/office/officeart/2008/layout/AlternatingHexagons"/>
    <dgm:cxn modelId="{52B63873-BD2B-DB4E-9B6B-0F973C244D59}" type="presParOf" srcId="{5AC7462F-E308-DC4E-80AF-F08F9E6DEF4F}" destId="{916152C9-A4E7-E045-B741-C019CE5F580C}" srcOrd="1" destOrd="0" presId="urn:microsoft.com/office/officeart/2008/layout/AlternatingHexagons"/>
    <dgm:cxn modelId="{2D24A284-C05F-BC40-8496-415B9EB396E5}" type="presParOf" srcId="{5AC7462F-E308-DC4E-80AF-F08F9E6DEF4F}" destId="{CEFF1435-82DD-6640-BB49-C7B01177A474}" srcOrd="2" destOrd="0" presId="urn:microsoft.com/office/officeart/2008/layout/AlternatingHexagons"/>
    <dgm:cxn modelId="{1DBECA44-69F3-8F4A-A621-72975F4FF450}" type="presParOf" srcId="{5AC7462F-E308-DC4E-80AF-F08F9E6DEF4F}" destId="{23EC5BC1-4725-8E4A-BC82-D7A056326C56}" srcOrd="3" destOrd="0" presId="urn:microsoft.com/office/officeart/2008/layout/AlternatingHexagons"/>
    <dgm:cxn modelId="{DB358CA9-E523-6841-9102-794F4C0C996A}" type="presParOf" srcId="{5AC7462F-E308-DC4E-80AF-F08F9E6DEF4F}" destId="{D643B981-6ACB-A744-8C57-AA9222EA4033}" srcOrd="4" destOrd="0" presId="urn:microsoft.com/office/officeart/2008/layout/AlternatingHexagons"/>
    <dgm:cxn modelId="{E01F6584-4D50-9045-8DED-218CAAB5470A}" type="presParOf" srcId="{26FCD4E4-F06F-A748-B6BB-E184FA48EE7B}" destId="{7A4526AC-AE17-6647-A227-6AE48CAFE85C}" srcOrd="3" destOrd="0" presId="urn:microsoft.com/office/officeart/2008/layout/AlternatingHexagons"/>
    <dgm:cxn modelId="{CE8222D7-A2CB-C44C-BE7C-5DF951D1B6A3}" type="presParOf" srcId="{26FCD4E4-F06F-A748-B6BB-E184FA48EE7B}" destId="{15AC563B-ED8A-4A4E-8131-A258C776A0FB}" srcOrd="4" destOrd="0" presId="urn:microsoft.com/office/officeart/2008/layout/AlternatingHexagons"/>
    <dgm:cxn modelId="{3F4B50B9-6F98-8F44-ADD9-B35195F04673}" type="presParOf" srcId="{15AC563B-ED8A-4A4E-8131-A258C776A0FB}" destId="{A56956A6-3830-4F44-92CE-E1EB52B6461F}" srcOrd="0" destOrd="0" presId="urn:microsoft.com/office/officeart/2008/layout/AlternatingHexagons"/>
    <dgm:cxn modelId="{A3CECB1F-B45F-A848-B87A-6F337ED46ED4}" type="presParOf" srcId="{15AC563B-ED8A-4A4E-8131-A258C776A0FB}" destId="{9057BBA0-6FFA-794C-A96F-8F3A8B4F2540}" srcOrd="1" destOrd="0" presId="urn:microsoft.com/office/officeart/2008/layout/AlternatingHexagons"/>
    <dgm:cxn modelId="{89A1E198-B263-1249-911C-961B2B80F29B}" type="presParOf" srcId="{15AC563B-ED8A-4A4E-8131-A258C776A0FB}" destId="{B511EB94-4F08-0247-A425-F0842E5E8895}" srcOrd="2" destOrd="0" presId="urn:microsoft.com/office/officeart/2008/layout/AlternatingHexagons"/>
    <dgm:cxn modelId="{DF16E9C3-A491-4B4D-B099-1AE313074F0F}" type="presParOf" srcId="{15AC563B-ED8A-4A4E-8131-A258C776A0FB}" destId="{25B4A8C9-68FD-B947-9C9F-BB61667B8691}" srcOrd="3" destOrd="0" presId="urn:microsoft.com/office/officeart/2008/layout/AlternatingHexagons"/>
    <dgm:cxn modelId="{CD6A6712-1F72-5543-8F9C-E0AA45D06CD5}" type="presParOf" srcId="{15AC563B-ED8A-4A4E-8131-A258C776A0FB}" destId="{403EB204-7967-2546-8264-875EBA8ECFF7}" srcOrd="4" destOrd="0" presId="urn:microsoft.com/office/officeart/2008/layout/AlternatingHexagons"/>
    <dgm:cxn modelId="{7C6BDE97-53A9-434F-BBEE-9232E3A6770B}" type="presParOf" srcId="{26FCD4E4-F06F-A748-B6BB-E184FA48EE7B}" destId="{01241F67-E770-3048-9F1E-218111027E33}" srcOrd="5" destOrd="0" presId="urn:microsoft.com/office/officeart/2008/layout/AlternatingHexagons"/>
    <dgm:cxn modelId="{83EA9A5F-E9E5-D64B-A438-E1ADBFAC1756}" type="presParOf" srcId="{26FCD4E4-F06F-A748-B6BB-E184FA48EE7B}" destId="{65CCE990-2DE2-B445-8C11-63D7E139537D}" srcOrd="6" destOrd="0" presId="urn:microsoft.com/office/officeart/2008/layout/AlternatingHexagons"/>
    <dgm:cxn modelId="{F78AD7E6-056F-E842-82E0-55F4774074DA}" type="presParOf" srcId="{65CCE990-2DE2-B445-8C11-63D7E139537D}" destId="{032807EE-700A-C24F-A944-A18960820E54}" srcOrd="0" destOrd="0" presId="urn:microsoft.com/office/officeart/2008/layout/AlternatingHexagons"/>
    <dgm:cxn modelId="{46D27CC8-62FA-A74E-9D78-52DFE9838606}" type="presParOf" srcId="{65CCE990-2DE2-B445-8C11-63D7E139537D}" destId="{19B991CE-690E-F54B-A195-12DEE6E1EE72}" srcOrd="1" destOrd="0" presId="urn:microsoft.com/office/officeart/2008/layout/AlternatingHexagons"/>
    <dgm:cxn modelId="{99538641-0804-2441-B930-7EF093CF2C34}" type="presParOf" srcId="{65CCE990-2DE2-B445-8C11-63D7E139537D}" destId="{7E5C0DE8-F673-3140-8B39-26F7E4D0C6CB}" srcOrd="2" destOrd="0" presId="urn:microsoft.com/office/officeart/2008/layout/AlternatingHexagons"/>
    <dgm:cxn modelId="{3C5EE195-C27F-8A45-BD05-CB3F0A94361E}" type="presParOf" srcId="{65CCE990-2DE2-B445-8C11-63D7E139537D}" destId="{45AD8B8F-7ADA-9147-A014-E47FD44E1D58}" srcOrd="3" destOrd="0" presId="urn:microsoft.com/office/officeart/2008/layout/AlternatingHexagons"/>
    <dgm:cxn modelId="{481571E3-96CC-8444-83B4-84D91580765D}" type="presParOf" srcId="{65CCE990-2DE2-B445-8C11-63D7E139537D}" destId="{3531A0C1-B167-8C4A-B6CB-5B81C9562480}"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C4627A-60C6-44E7-976A-7A469AD67234}" type="doc">
      <dgm:prSet loTypeId="urn:microsoft.com/office/officeart/2009/3/layout/StepUpProcess" loCatId="list" qsTypeId="urn:microsoft.com/office/officeart/2005/8/quickstyle/simple5" qsCatId="simple" csTypeId="urn:microsoft.com/office/officeart/2005/8/colors/colorful2" csCatId="colorful" phldr="1"/>
      <dgm:spPr/>
      <dgm:t>
        <a:bodyPr/>
        <a:lstStyle/>
        <a:p>
          <a:endParaRPr lang="en-US"/>
        </a:p>
      </dgm:t>
    </dgm:pt>
    <dgm:pt modelId="{04F3027B-1342-476C-B058-E6872C1028C3}">
      <dgm:prSet/>
      <dgm:spPr/>
      <dgm:t>
        <a:bodyPr/>
        <a:lstStyle/>
        <a:p>
          <a:r>
            <a:rPr lang="en-US" dirty="0"/>
            <a:t>VORO TINKLO ISOTIJA</a:t>
          </a:r>
        </a:p>
      </dgm:t>
    </dgm:pt>
    <dgm:pt modelId="{87F6FB99-C0C4-453D-BE21-6ADCF3173B45}" type="parTrans" cxnId="{C2F39AB7-9C75-4957-9C1E-BF7BB16E4BE6}">
      <dgm:prSet/>
      <dgm:spPr/>
      <dgm:t>
        <a:bodyPr/>
        <a:lstStyle/>
        <a:p>
          <a:endParaRPr lang="en-US"/>
        </a:p>
      </dgm:t>
    </dgm:pt>
    <dgm:pt modelId="{CB313209-58B4-466A-BEEC-F42E02C3E8F8}" type="sibTrans" cxnId="{C2F39AB7-9C75-4957-9C1E-BF7BB16E4BE6}">
      <dgm:prSet/>
      <dgm:spPr/>
      <dgm:t>
        <a:bodyPr/>
        <a:lstStyle/>
        <a:p>
          <a:endParaRPr lang="en-US"/>
        </a:p>
      </dgm:t>
    </dgm:pt>
    <dgm:pt modelId="{775F0816-1635-49E5-A24F-1839DAED1FCA}">
      <dgm:prSet/>
      <dgm:spPr/>
      <dgm:t>
        <a:bodyPr/>
        <a:lstStyle/>
        <a:p>
          <a:r>
            <a:rPr lang="en-US" dirty="0"/>
            <a:t>MAŽOS PASLAPTYS</a:t>
          </a:r>
        </a:p>
      </dgm:t>
    </dgm:pt>
    <dgm:pt modelId="{6A27EEEE-AC07-4120-87DF-9A855533ABAD}" type="parTrans" cxnId="{FC97B8F7-9800-4B2E-AF76-4C17781DEF9D}">
      <dgm:prSet/>
      <dgm:spPr/>
      <dgm:t>
        <a:bodyPr/>
        <a:lstStyle/>
        <a:p>
          <a:endParaRPr lang="en-US"/>
        </a:p>
      </dgm:t>
    </dgm:pt>
    <dgm:pt modelId="{7D00D815-87AB-4D68-910C-F07E20C33626}" type="sibTrans" cxnId="{FC97B8F7-9800-4B2E-AF76-4C17781DEF9D}">
      <dgm:prSet/>
      <dgm:spPr/>
      <dgm:t>
        <a:bodyPr/>
        <a:lstStyle/>
        <a:p>
          <a:endParaRPr lang="en-US"/>
        </a:p>
      </dgm:t>
    </dgm:pt>
    <dgm:pt modelId="{39E2CC4B-A8BD-4ECB-A8D2-9AA82A34BBF0}">
      <dgm:prSet/>
      <dgm:spPr/>
      <dgm:t>
        <a:bodyPr/>
        <a:lstStyle/>
        <a:p>
          <a:r>
            <a:rPr lang="lt-LT" dirty="0"/>
            <a:t>SPRINTAS</a:t>
          </a:r>
          <a:endParaRPr lang="en-US" dirty="0"/>
        </a:p>
      </dgm:t>
    </dgm:pt>
    <dgm:pt modelId="{1A9C237C-76AE-490B-9496-198A23F09A3C}" type="parTrans" cxnId="{25B5656B-64D1-4B7E-8094-928C10E21200}">
      <dgm:prSet/>
      <dgm:spPr/>
      <dgm:t>
        <a:bodyPr/>
        <a:lstStyle/>
        <a:p>
          <a:endParaRPr lang="en-US"/>
        </a:p>
      </dgm:t>
    </dgm:pt>
    <dgm:pt modelId="{518FD2A3-F4F1-4DC0-9EF1-70345A71561D}" type="sibTrans" cxnId="{25B5656B-64D1-4B7E-8094-928C10E21200}">
      <dgm:prSet/>
      <dgm:spPr/>
      <dgm:t>
        <a:bodyPr/>
        <a:lstStyle/>
        <a:p>
          <a:endParaRPr lang="en-US"/>
        </a:p>
      </dgm:t>
    </dgm:pt>
    <dgm:pt modelId="{2FBA990E-9320-4D9A-8E11-58D70DD60E02}">
      <dgm:prSet/>
      <dgm:spPr/>
      <dgm:t>
        <a:bodyPr/>
        <a:lstStyle/>
        <a:p>
          <a:r>
            <a:rPr lang="lt-LT" dirty="0"/>
            <a:t>KAS YRA DĖŽĖJE?</a:t>
          </a:r>
          <a:endParaRPr lang="en-US" dirty="0"/>
        </a:p>
      </dgm:t>
    </dgm:pt>
    <dgm:pt modelId="{BC152F38-CF53-4CFE-9D0B-C7A2EC3E1CC6}" type="parTrans" cxnId="{D7C216F5-D53C-4807-9A37-A039121E2786}">
      <dgm:prSet/>
      <dgm:spPr/>
      <dgm:t>
        <a:bodyPr/>
        <a:lstStyle/>
        <a:p>
          <a:endParaRPr lang="en-US"/>
        </a:p>
      </dgm:t>
    </dgm:pt>
    <dgm:pt modelId="{022E9FF3-E247-4FC3-B1E2-0C00288A5A86}" type="sibTrans" cxnId="{D7C216F5-D53C-4807-9A37-A039121E2786}">
      <dgm:prSet/>
      <dgm:spPr/>
      <dgm:t>
        <a:bodyPr/>
        <a:lstStyle/>
        <a:p>
          <a:endParaRPr lang="en-US"/>
        </a:p>
      </dgm:t>
    </dgm:pt>
    <dgm:pt modelId="{0E310BD2-F448-C247-AA9B-9FBF7B0C7AD8}">
      <dgm:prSet/>
      <dgm:spPr/>
      <dgm:t>
        <a:bodyPr/>
        <a:lstStyle/>
        <a:p>
          <a:r>
            <a:rPr lang="en-US" dirty="0"/>
            <a:t>KRYŽIUKAI-NULIUKAI</a:t>
          </a:r>
        </a:p>
      </dgm:t>
    </dgm:pt>
    <dgm:pt modelId="{7D54700D-D377-2C4D-AA2D-840344D51C42}" type="parTrans" cxnId="{942D1384-3450-5449-8580-D16A8823D155}">
      <dgm:prSet/>
      <dgm:spPr/>
      <dgm:t>
        <a:bodyPr/>
        <a:lstStyle/>
        <a:p>
          <a:endParaRPr lang="en-GB"/>
        </a:p>
      </dgm:t>
    </dgm:pt>
    <dgm:pt modelId="{8170BE40-02B0-0D4E-A0B0-3716F520D1B5}" type="sibTrans" cxnId="{942D1384-3450-5449-8580-D16A8823D155}">
      <dgm:prSet/>
      <dgm:spPr/>
      <dgm:t>
        <a:bodyPr/>
        <a:lstStyle/>
        <a:p>
          <a:endParaRPr lang="en-GB"/>
        </a:p>
      </dgm:t>
    </dgm:pt>
    <dgm:pt modelId="{ABB77C9C-4F8E-5B49-86A8-870CBB8599BA}">
      <dgm:prSet/>
      <dgm:spPr/>
      <dgm:t>
        <a:bodyPr/>
        <a:lstStyle/>
        <a:p>
          <a:r>
            <a:rPr lang="en-US" dirty="0"/>
            <a:t>UŽDUOČIŲ RATAS</a:t>
          </a:r>
        </a:p>
      </dgm:t>
    </dgm:pt>
    <dgm:pt modelId="{E6A63DA2-6E9E-D546-8AE6-E4FB07333236}" type="parTrans" cxnId="{C9815726-FAEB-E74E-83DF-565A608D3007}">
      <dgm:prSet/>
      <dgm:spPr/>
      <dgm:t>
        <a:bodyPr/>
        <a:lstStyle/>
        <a:p>
          <a:endParaRPr lang="en-GB"/>
        </a:p>
      </dgm:t>
    </dgm:pt>
    <dgm:pt modelId="{4E9282DB-CD71-BF4C-8520-48F64B327A77}" type="sibTrans" cxnId="{C9815726-FAEB-E74E-83DF-565A608D3007}">
      <dgm:prSet/>
      <dgm:spPr/>
      <dgm:t>
        <a:bodyPr/>
        <a:lstStyle/>
        <a:p>
          <a:endParaRPr lang="en-GB"/>
        </a:p>
      </dgm:t>
    </dgm:pt>
    <dgm:pt modelId="{1E2BD582-107E-3143-A47F-A1E9FEEFE3F4}">
      <dgm:prSet/>
      <dgm:spPr/>
      <dgm:t>
        <a:bodyPr/>
        <a:lstStyle/>
        <a:p>
          <a:r>
            <a:rPr lang="en-US" dirty="0"/>
            <a:t>KŪRYBINIS RAŠYMAS / SIMULIACIJOS </a:t>
          </a:r>
        </a:p>
      </dgm:t>
    </dgm:pt>
    <dgm:pt modelId="{50F81D01-532E-A348-AB3F-285CEE71C5BE}" type="parTrans" cxnId="{192E1489-11BC-F249-BC30-160921702FBF}">
      <dgm:prSet/>
      <dgm:spPr/>
      <dgm:t>
        <a:bodyPr/>
        <a:lstStyle/>
        <a:p>
          <a:endParaRPr lang="en-GB"/>
        </a:p>
      </dgm:t>
    </dgm:pt>
    <dgm:pt modelId="{FFEA81A6-4D1D-2844-AA19-20D9A804C341}" type="sibTrans" cxnId="{192E1489-11BC-F249-BC30-160921702FBF}">
      <dgm:prSet/>
      <dgm:spPr/>
      <dgm:t>
        <a:bodyPr/>
        <a:lstStyle/>
        <a:p>
          <a:endParaRPr lang="en-GB"/>
        </a:p>
      </dgm:t>
    </dgm:pt>
    <dgm:pt modelId="{FC3019FF-3A5C-AA41-8C52-DD6EDF538214}" type="pres">
      <dgm:prSet presAssocID="{58C4627A-60C6-44E7-976A-7A469AD67234}" presName="rootnode" presStyleCnt="0">
        <dgm:presLayoutVars>
          <dgm:chMax/>
          <dgm:chPref/>
          <dgm:dir/>
          <dgm:animLvl val="lvl"/>
        </dgm:presLayoutVars>
      </dgm:prSet>
      <dgm:spPr/>
    </dgm:pt>
    <dgm:pt modelId="{D42CE08A-1F02-1341-82E9-28D3CCD7C373}" type="pres">
      <dgm:prSet presAssocID="{04F3027B-1342-476C-B058-E6872C1028C3}" presName="composite" presStyleCnt="0"/>
      <dgm:spPr/>
    </dgm:pt>
    <dgm:pt modelId="{33C04784-3094-F542-8050-55F0BE46ACAA}" type="pres">
      <dgm:prSet presAssocID="{04F3027B-1342-476C-B058-E6872C1028C3}" presName="LShape" presStyleLbl="alignNode1" presStyleIdx="0" presStyleCnt="13"/>
      <dgm:spPr/>
    </dgm:pt>
    <dgm:pt modelId="{232DACF0-1D39-C548-AC54-24F10A8D66E8}" type="pres">
      <dgm:prSet presAssocID="{04F3027B-1342-476C-B058-E6872C1028C3}" presName="ParentText" presStyleLbl="revTx" presStyleIdx="0" presStyleCnt="7">
        <dgm:presLayoutVars>
          <dgm:chMax val="0"/>
          <dgm:chPref val="0"/>
          <dgm:bulletEnabled val="1"/>
        </dgm:presLayoutVars>
      </dgm:prSet>
      <dgm:spPr/>
    </dgm:pt>
    <dgm:pt modelId="{C0721AD9-ED13-BF42-8020-959338059084}" type="pres">
      <dgm:prSet presAssocID="{04F3027B-1342-476C-B058-E6872C1028C3}" presName="Triangle" presStyleLbl="alignNode1" presStyleIdx="1" presStyleCnt="13"/>
      <dgm:spPr/>
    </dgm:pt>
    <dgm:pt modelId="{A95A5F5E-4FE1-D149-A4AA-F920ABAE625E}" type="pres">
      <dgm:prSet presAssocID="{CB313209-58B4-466A-BEEC-F42E02C3E8F8}" presName="sibTrans" presStyleCnt="0"/>
      <dgm:spPr/>
    </dgm:pt>
    <dgm:pt modelId="{A9096892-1AF0-3B41-AD47-D69EBB0DACDD}" type="pres">
      <dgm:prSet presAssocID="{CB313209-58B4-466A-BEEC-F42E02C3E8F8}" presName="space" presStyleCnt="0"/>
      <dgm:spPr/>
    </dgm:pt>
    <dgm:pt modelId="{A3632D76-4C85-9242-8CB9-B465D8970786}" type="pres">
      <dgm:prSet presAssocID="{ABB77C9C-4F8E-5B49-86A8-870CBB8599BA}" presName="composite" presStyleCnt="0"/>
      <dgm:spPr/>
    </dgm:pt>
    <dgm:pt modelId="{6441E51E-EA35-F344-9AE9-894C998BA68A}" type="pres">
      <dgm:prSet presAssocID="{ABB77C9C-4F8E-5B49-86A8-870CBB8599BA}" presName="LShape" presStyleLbl="alignNode1" presStyleIdx="2" presStyleCnt="13"/>
      <dgm:spPr/>
    </dgm:pt>
    <dgm:pt modelId="{FB8EAF2B-6F61-9B46-B248-1A93DDAC4CC0}" type="pres">
      <dgm:prSet presAssocID="{ABB77C9C-4F8E-5B49-86A8-870CBB8599BA}" presName="ParentText" presStyleLbl="revTx" presStyleIdx="1" presStyleCnt="7">
        <dgm:presLayoutVars>
          <dgm:chMax val="0"/>
          <dgm:chPref val="0"/>
          <dgm:bulletEnabled val="1"/>
        </dgm:presLayoutVars>
      </dgm:prSet>
      <dgm:spPr/>
    </dgm:pt>
    <dgm:pt modelId="{5DECBD1C-A4CC-C041-AD07-E4CCB5022687}" type="pres">
      <dgm:prSet presAssocID="{ABB77C9C-4F8E-5B49-86A8-870CBB8599BA}" presName="Triangle" presStyleLbl="alignNode1" presStyleIdx="3" presStyleCnt="13"/>
      <dgm:spPr/>
    </dgm:pt>
    <dgm:pt modelId="{FB4F9C2A-ED2E-554C-ADB1-9628C9BE456B}" type="pres">
      <dgm:prSet presAssocID="{4E9282DB-CD71-BF4C-8520-48F64B327A77}" presName="sibTrans" presStyleCnt="0"/>
      <dgm:spPr/>
    </dgm:pt>
    <dgm:pt modelId="{E4A65FED-CC8B-2C41-96D0-97E5F0EF9A25}" type="pres">
      <dgm:prSet presAssocID="{4E9282DB-CD71-BF4C-8520-48F64B327A77}" presName="space" presStyleCnt="0"/>
      <dgm:spPr/>
    </dgm:pt>
    <dgm:pt modelId="{4C1FA279-F49D-2E4E-8EA6-BDDEA4E7FC67}" type="pres">
      <dgm:prSet presAssocID="{775F0816-1635-49E5-A24F-1839DAED1FCA}" presName="composite" presStyleCnt="0"/>
      <dgm:spPr/>
    </dgm:pt>
    <dgm:pt modelId="{A29DCD06-EB28-4842-9FCA-AF83DB8E0856}" type="pres">
      <dgm:prSet presAssocID="{775F0816-1635-49E5-A24F-1839DAED1FCA}" presName="LShape" presStyleLbl="alignNode1" presStyleIdx="4" presStyleCnt="13"/>
      <dgm:spPr/>
    </dgm:pt>
    <dgm:pt modelId="{81FDC791-AB37-E04B-9A30-1D4E1589A489}" type="pres">
      <dgm:prSet presAssocID="{775F0816-1635-49E5-A24F-1839DAED1FCA}" presName="ParentText" presStyleLbl="revTx" presStyleIdx="2" presStyleCnt="7">
        <dgm:presLayoutVars>
          <dgm:chMax val="0"/>
          <dgm:chPref val="0"/>
          <dgm:bulletEnabled val="1"/>
        </dgm:presLayoutVars>
      </dgm:prSet>
      <dgm:spPr/>
    </dgm:pt>
    <dgm:pt modelId="{F6D57B07-5A14-8148-9386-7E1170BD50B7}" type="pres">
      <dgm:prSet presAssocID="{775F0816-1635-49E5-A24F-1839DAED1FCA}" presName="Triangle" presStyleLbl="alignNode1" presStyleIdx="5" presStyleCnt="13"/>
      <dgm:spPr/>
    </dgm:pt>
    <dgm:pt modelId="{164665D8-EB0C-F648-86EE-7D30516F40B7}" type="pres">
      <dgm:prSet presAssocID="{7D00D815-87AB-4D68-910C-F07E20C33626}" presName="sibTrans" presStyleCnt="0"/>
      <dgm:spPr/>
    </dgm:pt>
    <dgm:pt modelId="{7C69FF58-0665-8E4E-B30B-DF1E5B3A78FD}" type="pres">
      <dgm:prSet presAssocID="{7D00D815-87AB-4D68-910C-F07E20C33626}" presName="space" presStyleCnt="0"/>
      <dgm:spPr/>
    </dgm:pt>
    <dgm:pt modelId="{E1E4A0FE-8029-CA47-88DF-568705DBF7D1}" type="pres">
      <dgm:prSet presAssocID="{39E2CC4B-A8BD-4ECB-A8D2-9AA82A34BBF0}" presName="composite" presStyleCnt="0"/>
      <dgm:spPr/>
    </dgm:pt>
    <dgm:pt modelId="{520D8792-FFA2-FB40-ACE3-11071BB89AAA}" type="pres">
      <dgm:prSet presAssocID="{39E2CC4B-A8BD-4ECB-A8D2-9AA82A34BBF0}" presName="LShape" presStyleLbl="alignNode1" presStyleIdx="6" presStyleCnt="13"/>
      <dgm:spPr/>
    </dgm:pt>
    <dgm:pt modelId="{310B344A-5930-6540-A1B0-85506BB08D27}" type="pres">
      <dgm:prSet presAssocID="{39E2CC4B-A8BD-4ECB-A8D2-9AA82A34BBF0}" presName="ParentText" presStyleLbl="revTx" presStyleIdx="3" presStyleCnt="7">
        <dgm:presLayoutVars>
          <dgm:chMax val="0"/>
          <dgm:chPref val="0"/>
          <dgm:bulletEnabled val="1"/>
        </dgm:presLayoutVars>
      </dgm:prSet>
      <dgm:spPr/>
    </dgm:pt>
    <dgm:pt modelId="{1BE97F73-2DE0-3844-984A-99E5783E385B}" type="pres">
      <dgm:prSet presAssocID="{39E2CC4B-A8BD-4ECB-A8D2-9AA82A34BBF0}" presName="Triangle" presStyleLbl="alignNode1" presStyleIdx="7" presStyleCnt="13"/>
      <dgm:spPr/>
    </dgm:pt>
    <dgm:pt modelId="{3099784A-B384-3E48-A40F-540693CD54A5}" type="pres">
      <dgm:prSet presAssocID="{518FD2A3-F4F1-4DC0-9EF1-70345A71561D}" presName="sibTrans" presStyleCnt="0"/>
      <dgm:spPr/>
    </dgm:pt>
    <dgm:pt modelId="{A6DC6E83-9CEF-8B4C-BADE-B081010AC8F2}" type="pres">
      <dgm:prSet presAssocID="{518FD2A3-F4F1-4DC0-9EF1-70345A71561D}" presName="space" presStyleCnt="0"/>
      <dgm:spPr/>
    </dgm:pt>
    <dgm:pt modelId="{CA16F775-C01A-7249-8C59-4F34222B3B42}" type="pres">
      <dgm:prSet presAssocID="{2FBA990E-9320-4D9A-8E11-58D70DD60E02}" presName="composite" presStyleCnt="0"/>
      <dgm:spPr/>
    </dgm:pt>
    <dgm:pt modelId="{34D59E0A-F4F2-2E44-916D-9AD657CDA974}" type="pres">
      <dgm:prSet presAssocID="{2FBA990E-9320-4D9A-8E11-58D70DD60E02}" presName="LShape" presStyleLbl="alignNode1" presStyleIdx="8" presStyleCnt="13"/>
      <dgm:spPr/>
    </dgm:pt>
    <dgm:pt modelId="{C3E227DA-899C-9A47-BAAA-64E70F2AC64D}" type="pres">
      <dgm:prSet presAssocID="{2FBA990E-9320-4D9A-8E11-58D70DD60E02}" presName="ParentText" presStyleLbl="revTx" presStyleIdx="4" presStyleCnt="7">
        <dgm:presLayoutVars>
          <dgm:chMax val="0"/>
          <dgm:chPref val="0"/>
          <dgm:bulletEnabled val="1"/>
        </dgm:presLayoutVars>
      </dgm:prSet>
      <dgm:spPr/>
    </dgm:pt>
    <dgm:pt modelId="{6D247F0C-2492-914B-8B1C-42B9CF213D4D}" type="pres">
      <dgm:prSet presAssocID="{2FBA990E-9320-4D9A-8E11-58D70DD60E02}" presName="Triangle" presStyleLbl="alignNode1" presStyleIdx="9" presStyleCnt="13"/>
      <dgm:spPr/>
    </dgm:pt>
    <dgm:pt modelId="{F48EE19C-6553-224F-93A6-667730896E8D}" type="pres">
      <dgm:prSet presAssocID="{022E9FF3-E247-4FC3-B1E2-0C00288A5A86}" presName="sibTrans" presStyleCnt="0"/>
      <dgm:spPr/>
    </dgm:pt>
    <dgm:pt modelId="{D1CF187F-EB06-5446-A2C9-F6273DCA9BD2}" type="pres">
      <dgm:prSet presAssocID="{022E9FF3-E247-4FC3-B1E2-0C00288A5A86}" presName="space" presStyleCnt="0"/>
      <dgm:spPr/>
    </dgm:pt>
    <dgm:pt modelId="{F00C70B4-53D8-2243-BAE5-DF965DA66C1B}" type="pres">
      <dgm:prSet presAssocID="{1E2BD582-107E-3143-A47F-A1E9FEEFE3F4}" presName="composite" presStyleCnt="0"/>
      <dgm:spPr/>
    </dgm:pt>
    <dgm:pt modelId="{ED2278D7-0A00-9B4A-A8AD-9231F764573D}" type="pres">
      <dgm:prSet presAssocID="{1E2BD582-107E-3143-A47F-A1E9FEEFE3F4}" presName="LShape" presStyleLbl="alignNode1" presStyleIdx="10" presStyleCnt="13"/>
      <dgm:spPr/>
    </dgm:pt>
    <dgm:pt modelId="{33076BBC-E57B-1C48-92B8-A2043E61D52D}" type="pres">
      <dgm:prSet presAssocID="{1E2BD582-107E-3143-A47F-A1E9FEEFE3F4}" presName="ParentText" presStyleLbl="revTx" presStyleIdx="5" presStyleCnt="7">
        <dgm:presLayoutVars>
          <dgm:chMax val="0"/>
          <dgm:chPref val="0"/>
          <dgm:bulletEnabled val="1"/>
        </dgm:presLayoutVars>
      </dgm:prSet>
      <dgm:spPr/>
    </dgm:pt>
    <dgm:pt modelId="{FB5337A7-9269-E944-8DA1-8574B4031A36}" type="pres">
      <dgm:prSet presAssocID="{1E2BD582-107E-3143-A47F-A1E9FEEFE3F4}" presName="Triangle" presStyleLbl="alignNode1" presStyleIdx="11" presStyleCnt="13"/>
      <dgm:spPr/>
    </dgm:pt>
    <dgm:pt modelId="{D80B0AEE-A5F1-9D47-A58E-2A83243339C1}" type="pres">
      <dgm:prSet presAssocID="{FFEA81A6-4D1D-2844-AA19-20D9A804C341}" presName="sibTrans" presStyleCnt="0"/>
      <dgm:spPr/>
    </dgm:pt>
    <dgm:pt modelId="{80A97609-9FD5-2349-A9FC-F1BDC71F1927}" type="pres">
      <dgm:prSet presAssocID="{FFEA81A6-4D1D-2844-AA19-20D9A804C341}" presName="space" presStyleCnt="0"/>
      <dgm:spPr/>
    </dgm:pt>
    <dgm:pt modelId="{681A87B8-60F7-5D43-B8B5-FE70990F41AE}" type="pres">
      <dgm:prSet presAssocID="{0E310BD2-F448-C247-AA9B-9FBF7B0C7AD8}" presName="composite" presStyleCnt="0"/>
      <dgm:spPr/>
    </dgm:pt>
    <dgm:pt modelId="{F48A9AE4-A136-B546-9DE7-D0FDC3D484EF}" type="pres">
      <dgm:prSet presAssocID="{0E310BD2-F448-C247-AA9B-9FBF7B0C7AD8}" presName="LShape" presStyleLbl="alignNode1" presStyleIdx="12" presStyleCnt="13"/>
      <dgm:spPr/>
    </dgm:pt>
    <dgm:pt modelId="{14489ACF-9F75-1544-835A-CF76901ED436}" type="pres">
      <dgm:prSet presAssocID="{0E310BD2-F448-C247-AA9B-9FBF7B0C7AD8}" presName="ParentText" presStyleLbl="revTx" presStyleIdx="6" presStyleCnt="7">
        <dgm:presLayoutVars>
          <dgm:chMax val="0"/>
          <dgm:chPref val="0"/>
          <dgm:bulletEnabled val="1"/>
        </dgm:presLayoutVars>
      </dgm:prSet>
      <dgm:spPr/>
    </dgm:pt>
  </dgm:ptLst>
  <dgm:cxnLst>
    <dgm:cxn modelId="{D60B5D15-28E8-9541-89C3-AFBEE2D5720F}" type="presOf" srcId="{1E2BD582-107E-3143-A47F-A1E9FEEFE3F4}" destId="{33076BBC-E57B-1C48-92B8-A2043E61D52D}" srcOrd="0" destOrd="0" presId="urn:microsoft.com/office/officeart/2009/3/layout/StepUpProcess"/>
    <dgm:cxn modelId="{3FFD491A-6D84-C447-AF09-312C248C36B0}" type="presOf" srcId="{04F3027B-1342-476C-B058-E6872C1028C3}" destId="{232DACF0-1D39-C548-AC54-24F10A8D66E8}" srcOrd="0" destOrd="0" presId="urn:microsoft.com/office/officeart/2009/3/layout/StepUpProcess"/>
    <dgm:cxn modelId="{C9815726-FAEB-E74E-83DF-565A608D3007}" srcId="{58C4627A-60C6-44E7-976A-7A469AD67234}" destId="{ABB77C9C-4F8E-5B49-86A8-870CBB8599BA}" srcOrd="1" destOrd="0" parTransId="{E6A63DA2-6E9E-D546-8AE6-E4FB07333236}" sibTransId="{4E9282DB-CD71-BF4C-8520-48F64B327A77}"/>
    <dgm:cxn modelId="{60FB0B2A-E661-F44B-8097-42B0B407CD6B}" type="presOf" srcId="{0E310BD2-F448-C247-AA9B-9FBF7B0C7AD8}" destId="{14489ACF-9F75-1544-835A-CF76901ED436}" srcOrd="0" destOrd="0" presId="urn:microsoft.com/office/officeart/2009/3/layout/StepUpProcess"/>
    <dgm:cxn modelId="{CFE5C941-55DC-B240-9AA9-71A58537463E}" type="presOf" srcId="{ABB77C9C-4F8E-5B49-86A8-870CBB8599BA}" destId="{FB8EAF2B-6F61-9B46-B248-1A93DDAC4CC0}" srcOrd="0" destOrd="0" presId="urn:microsoft.com/office/officeart/2009/3/layout/StepUpProcess"/>
    <dgm:cxn modelId="{3A064943-99C0-2246-BFC5-7C6C0CF57D1C}" type="presOf" srcId="{775F0816-1635-49E5-A24F-1839DAED1FCA}" destId="{81FDC791-AB37-E04B-9A30-1D4E1589A489}" srcOrd="0" destOrd="0" presId="urn:microsoft.com/office/officeart/2009/3/layout/StepUpProcess"/>
    <dgm:cxn modelId="{DB383755-D02D-C447-8002-E6B4844480EF}" type="presOf" srcId="{39E2CC4B-A8BD-4ECB-A8D2-9AA82A34BBF0}" destId="{310B344A-5930-6540-A1B0-85506BB08D27}" srcOrd="0" destOrd="0" presId="urn:microsoft.com/office/officeart/2009/3/layout/StepUpProcess"/>
    <dgm:cxn modelId="{E8140F57-D04F-6445-8742-1BEAE4524FD9}" type="presOf" srcId="{58C4627A-60C6-44E7-976A-7A469AD67234}" destId="{FC3019FF-3A5C-AA41-8C52-DD6EDF538214}" srcOrd="0" destOrd="0" presId="urn:microsoft.com/office/officeart/2009/3/layout/StepUpProcess"/>
    <dgm:cxn modelId="{99A93863-6A9A-F740-8E85-7B6C3AF940FE}" type="presOf" srcId="{2FBA990E-9320-4D9A-8E11-58D70DD60E02}" destId="{C3E227DA-899C-9A47-BAAA-64E70F2AC64D}" srcOrd="0" destOrd="0" presId="urn:microsoft.com/office/officeart/2009/3/layout/StepUpProcess"/>
    <dgm:cxn modelId="{25B5656B-64D1-4B7E-8094-928C10E21200}" srcId="{58C4627A-60C6-44E7-976A-7A469AD67234}" destId="{39E2CC4B-A8BD-4ECB-A8D2-9AA82A34BBF0}" srcOrd="3" destOrd="0" parTransId="{1A9C237C-76AE-490B-9496-198A23F09A3C}" sibTransId="{518FD2A3-F4F1-4DC0-9EF1-70345A71561D}"/>
    <dgm:cxn modelId="{942D1384-3450-5449-8580-D16A8823D155}" srcId="{58C4627A-60C6-44E7-976A-7A469AD67234}" destId="{0E310BD2-F448-C247-AA9B-9FBF7B0C7AD8}" srcOrd="6" destOrd="0" parTransId="{7D54700D-D377-2C4D-AA2D-840344D51C42}" sibTransId="{8170BE40-02B0-0D4E-A0B0-3716F520D1B5}"/>
    <dgm:cxn modelId="{192E1489-11BC-F249-BC30-160921702FBF}" srcId="{58C4627A-60C6-44E7-976A-7A469AD67234}" destId="{1E2BD582-107E-3143-A47F-A1E9FEEFE3F4}" srcOrd="5" destOrd="0" parTransId="{50F81D01-532E-A348-AB3F-285CEE71C5BE}" sibTransId="{FFEA81A6-4D1D-2844-AA19-20D9A804C341}"/>
    <dgm:cxn modelId="{C2F39AB7-9C75-4957-9C1E-BF7BB16E4BE6}" srcId="{58C4627A-60C6-44E7-976A-7A469AD67234}" destId="{04F3027B-1342-476C-B058-E6872C1028C3}" srcOrd="0" destOrd="0" parTransId="{87F6FB99-C0C4-453D-BE21-6ADCF3173B45}" sibTransId="{CB313209-58B4-466A-BEEC-F42E02C3E8F8}"/>
    <dgm:cxn modelId="{D7C216F5-D53C-4807-9A37-A039121E2786}" srcId="{58C4627A-60C6-44E7-976A-7A469AD67234}" destId="{2FBA990E-9320-4D9A-8E11-58D70DD60E02}" srcOrd="4" destOrd="0" parTransId="{BC152F38-CF53-4CFE-9D0B-C7A2EC3E1CC6}" sibTransId="{022E9FF3-E247-4FC3-B1E2-0C00288A5A86}"/>
    <dgm:cxn modelId="{FC97B8F7-9800-4B2E-AF76-4C17781DEF9D}" srcId="{58C4627A-60C6-44E7-976A-7A469AD67234}" destId="{775F0816-1635-49E5-A24F-1839DAED1FCA}" srcOrd="2" destOrd="0" parTransId="{6A27EEEE-AC07-4120-87DF-9A855533ABAD}" sibTransId="{7D00D815-87AB-4D68-910C-F07E20C33626}"/>
    <dgm:cxn modelId="{7110FDA9-7F51-9B42-80CA-B1F2FEABAB94}" type="presParOf" srcId="{FC3019FF-3A5C-AA41-8C52-DD6EDF538214}" destId="{D42CE08A-1F02-1341-82E9-28D3CCD7C373}" srcOrd="0" destOrd="0" presId="urn:microsoft.com/office/officeart/2009/3/layout/StepUpProcess"/>
    <dgm:cxn modelId="{F1CA0DF8-02AE-A543-A054-595EA6A358F2}" type="presParOf" srcId="{D42CE08A-1F02-1341-82E9-28D3CCD7C373}" destId="{33C04784-3094-F542-8050-55F0BE46ACAA}" srcOrd="0" destOrd="0" presId="urn:microsoft.com/office/officeart/2009/3/layout/StepUpProcess"/>
    <dgm:cxn modelId="{FD175F1C-920E-9846-B42A-6A1B66888653}" type="presParOf" srcId="{D42CE08A-1F02-1341-82E9-28D3CCD7C373}" destId="{232DACF0-1D39-C548-AC54-24F10A8D66E8}" srcOrd="1" destOrd="0" presId="urn:microsoft.com/office/officeart/2009/3/layout/StepUpProcess"/>
    <dgm:cxn modelId="{4A1D92B6-3F2D-5A41-B9EF-040814AFB92D}" type="presParOf" srcId="{D42CE08A-1F02-1341-82E9-28D3CCD7C373}" destId="{C0721AD9-ED13-BF42-8020-959338059084}" srcOrd="2" destOrd="0" presId="urn:microsoft.com/office/officeart/2009/3/layout/StepUpProcess"/>
    <dgm:cxn modelId="{B3092852-9821-574D-AC35-00A78CCE0A7F}" type="presParOf" srcId="{FC3019FF-3A5C-AA41-8C52-DD6EDF538214}" destId="{A95A5F5E-4FE1-D149-A4AA-F920ABAE625E}" srcOrd="1" destOrd="0" presId="urn:microsoft.com/office/officeart/2009/3/layout/StepUpProcess"/>
    <dgm:cxn modelId="{278DECFB-BF1B-5849-9517-202FBF52AFC3}" type="presParOf" srcId="{A95A5F5E-4FE1-D149-A4AA-F920ABAE625E}" destId="{A9096892-1AF0-3B41-AD47-D69EBB0DACDD}" srcOrd="0" destOrd="0" presId="urn:microsoft.com/office/officeart/2009/3/layout/StepUpProcess"/>
    <dgm:cxn modelId="{07682C8D-133E-FA4B-B194-7FD8F464D090}" type="presParOf" srcId="{FC3019FF-3A5C-AA41-8C52-DD6EDF538214}" destId="{A3632D76-4C85-9242-8CB9-B465D8970786}" srcOrd="2" destOrd="0" presId="urn:microsoft.com/office/officeart/2009/3/layout/StepUpProcess"/>
    <dgm:cxn modelId="{9ED234BF-4934-F042-A826-016FFE550C4F}" type="presParOf" srcId="{A3632D76-4C85-9242-8CB9-B465D8970786}" destId="{6441E51E-EA35-F344-9AE9-894C998BA68A}" srcOrd="0" destOrd="0" presId="urn:microsoft.com/office/officeart/2009/3/layout/StepUpProcess"/>
    <dgm:cxn modelId="{83EFD2CA-5908-564C-9838-990D2471B3F5}" type="presParOf" srcId="{A3632D76-4C85-9242-8CB9-B465D8970786}" destId="{FB8EAF2B-6F61-9B46-B248-1A93DDAC4CC0}" srcOrd="1" destOrd="0" presId="urn:microsoft.com/office/officeart/2009/3/layout/StepUpProcess"/>
    <dgm:cxn modelId="{2D3C6FFC-9C4A-EF4E-9559-0EBCBDD5CAB8}" type="presParOf" srcId="{A3632D76-4C85-9242-8CB9-B465D8970786}" destId="{5DECBD1C-A4CC-C041-AD07-E4CCB5022687}" srcOrd="2" destOrd="0" presId="urn:microsoft.com/office/officeart/2009/3/layout/StepUpProcess"/>
    <dgm:cxn modelId="{BD8C39D8-D262-D841-8E87-43A50E759036}" type="presParOf" srcId="{FC3019FF-3A5C-AA41-8C52-DD6EDF538214}" destId="{FB4F9C2A-ED2E-554C-ADB1-9628C9BE456B}" srcOrd="3" destOrd="0" presId="urn:microsoft.com/office/officeart/2009/3/layout/StepUpProcess"/>
    <dgm:cxn modelId="{6E8CB406-6B84-814E-B8BE-B411FB3329D9}" type="presParOf" srcId="{FB4F9C2A-ED2E-554C-ADB1-9628C9BE456B}" destId="{E4A65FED-CC8B-2C41-96D0-97E5F0EF9A25}" srcOrd="0" destOrd="0" presId="urn:microsoft.com/office/officeart/2009/3/layout/StepUpProcess"/>
    <dgm:cxn modelId="{3A2A4072-7AF1-8749-B9F6-A371D48EEF6C}" type="presParOf" srcId="{FC3019FF-3A5C-AA41-8C52-DD6EDF538214}" destId="{4C1FA279-F49D-2E4E-8EA6-BDDEA4E7FC67}" srcOrd="4" destOrd="0" presId="urn:microsoft.com/office/officeart/2009/3/layout/StepUpProcess"/>
    <dgm:cxn modelId="{587CA97F-8F98-9D49-B774-08F66B757CC5}" type="presParOf" srcId="{4C1FA279-F49D-2E4E-8EA6-BDDEA4E7FC67}" destId="{A29DCD06-EB28-4842-9FCA-AF83DB8E0856}" srcOrd="0" destOrd="0" presId="urn:microsoft.com/office/officeart/2009/3/layout/StepUpProcess"/>
    <dgm:cxn modelId="{A8E5F3A8-3011-FA47-94AB-F324DA3A4986}" type="presParOf" srcId="{4C1FA279-F49D-2E4E-8EA6-BDDEA4E7FC67}" destId="{81FDC791-AB37-E04B-9A30-1D4E1589A489}" srcOrd="1" destOrd="0" presId="urn:microsoft.com/office/officeart/2009/3/layout/StepUpProcess"/>
    <dgm:cxn modelId="{ACD582F3-54C2-8447-AF5D-25E13324261D}" type="presParOf" srcId="{4C1FA279-F49D-2E4E-8EA6-BDDEA4E7FC67}" destId="{F6D57B07-5A14-8148-9386-7E1170BD50B7}" srcOrd="2" destOrd="0" presId="urn:microsoft.com/office/officeart/2009/3/layout/StepUpProcess"/>
    <dgm:cxn modelId="{E1F58154-D2EE-684B-8C9C-D3BFDCF8B817}" type="presParOf" srcId="{FC3019FF-3A5C-AA41-8C52-DD6EDF538214}" destId="{164665D8-EB0C-F648-86EE-7D30516F40B7}" srcOrd="5" destOrd="0" presId="urn:microsoft.com/office/officeart/2009/3/layout/StepUpProcess"/>
    <dgm:cxn modelId="{0AEB3BFE-A275-1F48-ADEA-EB9C0209C89D}" type="presParOf" srcId="{164665D8-EB0C-F648-86EE-7D30516F40B7}" destId="{7C69FF58-0665-8E4E-B30B-DF1E5B3A78FD}" srcOrd="0" destOrd="0" presId="urn:microsoft.com/office/officeart/2009/3/layout/StepUpProcess"/>
    <dgm:cxn modelId="{468DBFE8-1791-694A-BF16-A8F68DA4A5F6}" type="presParOf" srcId="{FC3019FF-3A5C-AA41-8C52-DD6EDF538214}" destId="{E1E4A0FE-8029-CA47-88DF-568705DBF7D1}" srcOrd="6" destOrd="0" presId="urn:microsoft.com/office/officeart/2009/3/layout/StepUpProcess"/>
    <dgm:cxn modelId="{594BD3B5-3BCA-9A4C-9C62-CCFFE7E4ED9B}" type="presParOf" srcId="{E1E4A0FE-8029-CA47-88DF-568705DBF7D1}" destId="{520D8792-FFA2-FB40-ACE3-11071BB89AAA}" srcOrd="0" destOrd="0" presId="urn:microsoft.com/office/officeart/2009/3/layout/StepUpProcess"/>
    <dgm:cxn modelId="{7FD3A8B6-6DBC-1949-B8E7-115F0E32F6A7}" type="presParOf" srcId="{E1E4A0FE-8029-CA47-88DF-568705DBF7D1}" destId="{310B344A-5930-6540-A1B0-85506BB08D27}" srcOrd="1" destOrd="0" presId="urn:microsoft.com/office/officeart/2009/3/layout/StepUpProcess"/>
    <dgm:cxn modelId="{C2833BB1-2AEF-2C4A-A2A6-FF639E027E07}" type="presParOf" srcId="{E1E4A0FE-8029-CA47-88DF-568705DBF7D1}" destId="{1BE97F73-2DE0-3844-984A-99E5783E385B}" srcOrd="2" destOrd="0" presId="urn:microsoft.com/office/officeart/2009/3/layout/StepUpProcess"/>
    <dgm:cxn modelId="{9DF76E1C-C2FD-744E-953C-CAC405CB9A02}" type="presParOf" srcId="{FC3019FF-3A5C-AA41-8C52-DD6EDF538214}" destId="{3099784A-B384-3E48-A40F-540693CD54A5}" srcOrd="7" destOrd="0" presId="urn:microsoft.com/office/officeart/2009/3/layout/StepUpProcess"/>
    <dgm:cxn modelId="{6C172FC8-0E57-D242-AFD6-A5D398BBFAF5}" type="presParOf" srcId="{3099784A-B384-3E48-A40F-540693CD54A5}" destId="{A6DC6E83-9CEF-8B4C-BADE-B081010AC8F2}" srcOrd="0" destOrd="0" presId="urn:microsoft.com/office/officeart/2009/3/layout/StepUpProcess"/>
    <dgm:cxn modelId="{6B106BAA-4700-944D-BBA9-2D256919CEF9}" type="presParOf" srcId="{FC3019FF-3A5C-AA41-8C52-DD6EDF538214}" destId="{CA16F775-C01A-7249-8C59-4F34222B3B42}" srcOrd="8" destOrd="0" presId="urn:microsoft.com/office/officeart/2009/3/layout/StepUpProcess"/>
    <dgm:cxn modelId="{EABBC4D3-A009-1541-B79F-63303BDB6C57}" type="presParOf" srcId="{CA16F775-C01A-7249-8C59-4F34222B3B42}" destId="{34D59E0A-F4F2-2E44-916D-9AD657CDA974}" srcOrd="0" destOrd="0" presId="urn:microsoft.com/office/officeart/2009/3/layout/StepUpProcess"/>
    <dgm:cxn modelId="{15043549-382B-2942-9418-9837028E6DFA}" type="presParOf" srcId="{CA16F775-C01A-7249-8C59-4F34222B3B42}" destId="{C3E227DA-899C-9A47-BAAA-64E70F2AC64D}" srcOrd="1" destOrd="0" presId="urn:microsoft.com/office/officeart/2009/3/layout/StepUpProcess"/>
    <dgm:cxn modelId="{29CE4804-9F5A-D24F-99EA-A12AE2763BFF}" type="presParOf" srcId="{CA16F775-C01A-7249-8C59-4F34222B3B42}" destId="{6D247F0C-2492-914B-8B1C-42B9CF213D4D}" srcOrd="2" destOrd="0" presId="urn:microsoft.com/office/officeart/2009/3/layout/StepUpProcess"/>
    <dgm:cxn modelId="{1C5362F4-9035-6347-8310-789C7C51A1CC}" type="presParOf" srcId="{FC3019FF-3A5C-AA41-8C52-DD6EDF538214}" destId="{F48EE19C-6553-224F-93A6-667730896E8D}" srcOrd="9" destOrd="0" presId="urn:microsoft.com/office/officeart/2009/3/layout/StepUpProcess"/>
    <dgm:cxn modelId="{9383300D-5F4F-124A-BD04-0E17677FC01D}" type="presParOf" srcId="{F48EE19C-6553-224F-93A6-667730896E8D}" destId="{D1CF187F-EB06-5446-A2C9-F6273DCA9BD2}" srcOrd="0" destOrd="0" presId="urn:microsoft.com/office/officeart/2009/3/layout/StepUpProcess"/>
    <dgm:cxn modelId="{1A23A36E-4C0B-CE42-9F6E-7B36AC6EB512}" type="presParOf" srcId="{FC3019FF-3A5C-AA41-8C52-DD6EDF538214}" destId="{F00C70B4-53D8-2243-BAE5-DF965DA66C1B}" srcOrd="10" destOrd="0" presId="urn:microsoft.com/office/officeart/2009/3/layout/StepUpProcess"/>
    <dgm:cxn modelId="{DDABF03B-576F-7C4E-B50B-6DE71C0F1402}" type="presParOf" srcId="{F00C70B4-53D8-2243-BAE5-DF965DA66C1B}" destId="{ED2278D7-0A00-9B4A-A8AD-9231F764573D}" srcOrd="0" destOrd="0" presId="urn:microsoft.com/office/officeart/2009/3/layout/StepUpProcess"/>
    <dgm:cxn modelId="{F7D7BC84-C89D-A541-9BFB-8EF639B6678A}" type="presParOf" srcId="{F00C70B4-53D8-2243-BAE5-DF965DA66C1B}" destId="{33076BBC-E57B-1C48-92B8-A2043E61D52D}" srcOrd="1" destOrd="0" presId="urn:microsoft.com/office/officeart/2009/3/layout/StepUpProcess"/>
    <dgm:cxn modelId="{B0D1A678-4C46-C94D-8D52-4AF578EA8A78}" type="presParOf" srcId="{F00C70B4-53D8-2243-BAE5-DF965DA66C1B}" destId="{FB5337A7-9269-E944-8DA1-8574B4031A36}" srcOrd="2" destOrd="0" presId="urn:microsoft.com/office/officeart/2009/3/layout/StepUpProcess"/>
    <dgm:cxn modelId="{5440DD39-819C-EC4D-B1C6-103780A1944D}" type="presParOf" srcId="{FC3019FF-3A5C-AA41-8C52-DD6EDF538214}" destId="{D80B0AEE-A5F1-9D47-A58E-2A83243339C1}" srcOrd="11" destOrd="0" presId="urn:microsoft.com/office/officeart/2009/3/layout/StepUpProcess"/>
    <dgm:cxn modelId="{6921F981-6533-F140-8A2D-458C10C56DA8}" type="presParOf" srcId="{D80B0AEE-A5F1-9D47-A58E-2A83243339C1}" destId="{80A97609-9FD5-2349-A9FC-F1BDC71F1927}" srcOrd="0" destOrd="0" presId="urn:microsoft.com/office/officeart/2009/3/layout/StepUpProcess"/>
    <dgm:cxn modelId="{9DDAE6DB-AFA7-3A4C-8FAF-FC1F54619F2A}" type="presParOf" srcId="{FC3019FF-3A5C-AA41-8C52-DD6EDF538214}" destId="{681A87B8-60F7-5D43-B8B5-FE70990F41AE}" srcOrd="12" destOrd="0" presId="urn:microsoft.com/office/officeart/2009/3/layout/StepUpProcess"/>
    <dgm:cxn modelId="{A812C2E4-8EEE-174C-8491-EC29C7175DC3}" type="presParOf" srcId="{681A87B8-60F7-5D43-B8B5-FE70990F41AE}" destId="{F48A9AE4-A136-B546-9DE7-D0FDC3D484EF}" srcOrd="0" destOrd="0" presId="urn:microsoft.com/office/officeart/2009/3/layout/StepUpProcess"/>
    <dgm:cxn modelId="{BC55074D-15D3-D84B-B322-4AD418125862}" type="presParOf" srcId="{681A87B8-60F7-5D43-B8B5-FE70990F41AE}" destId="{14489ACF-9F75-1544-835A-CF76901ED43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F43C28-4E9C-4ACE-A612-08C26E799744}" type="doc">
      <dgm:prSet loTypeId="urn:microsoft.com/office/officeart/2016/7/layout/BasicLinearProcessNumbered" loCatId="process" qsTypeId="urn:microsoft.com/office/officeart/2005/8/quickstyle/simple4" qsCatId="simple" csTypeId="urn:microsoft.com/office/officeart/2005/8/colors/accent1_2" csCatId="accent1"/>
      <dgm:spPr/>
      <dgm:t>
        <a:bodyPr/>
        <a:lstStyle/>
        <a:p>
          <a:endParaRPr lang="en-US"/>
        </a:p>
      </dgm:t>
    </dgm:pt>
    <dgm:pt modelId="{D6148EBD-3292-44F7-ADD5-CD0F4C539BD5}">
      <dgm:prSet/>
      <dgm:spPr/>
      <dgm:t>
        <a:bodyPr/>
        <a:lstStyle/>
        <a:p>
          <a:r>
            <a:rPr lang="en-US"/>
            <a:t>KUO GREIČIAU IŠ APLINKUI JUS ESANČIŲ DAIKTŲ SUDĖLIOTI LIETUVOS VĖLIAVĄ</a:t>
          </a:r>
        </a:p>
      </dgm:t>
    </dgm:pt>
    <dgm:pt modelId="{3A741724-B8F4-44AE-A22D-D4650CCFBFBB}" type="parTrans" cxnId="{E87F653E-46FA-4C3D-93D4-A7ADBAC25F37}">
      <dgm:prSet/>
      <dgm:spPr/>
      <dgm:t>
        <a:bodyPr/>
        <a:lstStyle/>
        <a:p>
          <a:endParaRPr lang="en-US"/>
        </a:p>
      </dgm:t>
    </dgm:pt>
    <dgm:pt modelId="{4F34E6DD-86E5-4882-A282-BDED3D7F4AE0}" type="sibTrans" cxnId="{E87F653E-46FA-4C3D-93D4-A7ADBAC25F37}">
      <dgm:prSet phldrT="1" phldr="0"/>
      <dgm:spPr/>
      <dgm:t>
        <a:bodyPr/>
        <a:lstStyle/>
        <a:p>
          <a:r>
            <a:rPr lang="en-US"/>
            <a:t>1</a:t>
          </a:r>
        </a:p>
      </dgm:t>
    </dgm:pt>
    <dgm:pt modelId="{E52C7D41-E8BD-4D64-8206-58C2CD5A1396}">
      <dgm:prSet/>
      <dgm:spPr/>
      <dgm:t>
        <a:bodyPr/>
        <a:lstStyle/>
        <a:p>
          <a:r>
            <a:rPr lang="en-US"/>
            <a:t>KUO GREIČIAU IŠ APLINK JUS ESANČIŲ DAIKTŲ SUKURTI MINDAUGO KARŪNĄ</a:t>
          </a:r>
        </a:p>
      </dgm:t>
    </dgm:pt>
    <dgm:pt modelId="{0BA429A9-BC43-4FBA-BE4B-89FB64611763}" type="parTrans" cxnId="{A25F5F42-3B88-488F-A943-29A64EC9494D}">
      <dgm:prSet/>
      <dgm:spPr/>
      <dgm:t>
        <a:bodyPr/>
        <a:lstStyle/>
        <a:p>
          <a:endParaRPr lang="en-US"/>
        </a:p>
      </dgm:t>
    </dgm:pt>
    <dgm:pt modelId="{ADBA5529-B62E-4B50-A7EF-8111235B095F}" type="sibTrans" cxnId="{A25F5F42-3B88-488F-A943-29A64EC9494D}">
      <dgm:prSet phldrT="2" phldr="0"/>
      <dgm:spPr/>
      <dgm:t>
        <a:bodyPr/>
        <a:lstStyle/>
        <a:p>
          <a:r>
            <a:rPr lang="en-US"/>
            <a:t>2</a:t>
          </a:r>
        </a:p>
      </dgm:t>
    </dgm:pt>
    <dgm:pt modelId="{692313AF-B308-4113-8CD3-23819A4F97D8}">
      <dgm:prSet/>
      <dgm:spPr/>
      <dgm:t>
        <a:bodyPr/>
        <a:lstStyle/>
        <a:p>
          <a:r>
            <a:rPr lang="en-US"/>
            <a:t>KUO GREIČIAU IŠ APLINK ESANČIŲ DAIKTŲ SURASTI LIETUVOS MIŠKŲ PO LIETAUS SPALVOS DAIKTĄ</a:t>
          </a:r>
        </a:p>
      </dgm:t>
    </dgm:pt>
    <dgm:pt modelId="{8248581E-BF77-4BC4-85A8-EE73D4F5CB40}" type="parTrans" cxnId="{7358D0F3-C02A-443E-ADD7-C175DED27889}">
      <dgm:prSet/>
      <dgm:spPr/>
      <dgm:t>
        <a:bodyPr/>
        <a:lstStyle/>
        <a:p>
          <a:endParaRPr lang="en-US"/>
        </a:p>
      </dgm:t>
    </dgm:pt>
    <dgm:pt modelId="{3C4F0B5E-E4C1-4F36-99B6-B5E4D37E7330}" type="sibTrans" cxnId="{7358D0F3-C02A-443E-ADD7-C175DED27889}">
      <dgm:prSet phldrT="3" phldr="0"/>
      <dgm:spPr/>
      <dgm:t>
        <a:bodyPr/>
        <a:lstStyle/>
        <a:p>
          <a:r>
            <a:rPr lang="en-US"/>
            <a:t>3</a:t>
          </a:r>
        </a:p>
      </dgm:t>
    </dgm:pt>
    <dgm:pt modelId="{26C8707B-03BE-044D-99AC-6FCEE69C0586}" type="pres">
      <dgm:prSet presAssocID="{28F43C28-4E9C-4ACE-A612-08C26E799744}" presName="Name0" presStyleCnt="0">
        <dgm:presLayoutVars>
          <dgm:animLvl val="lvl"/>
          <dgm:resizeHandles val="exact"/>
        </dgm:presLayoutVars>
      </dgm:prSet>
      <dgm:spPr/>
    </dgm:pt>
    <dgm:pt modelId="{5BF842DB-1684-5F40-9491-EE1615317ABA}" type="pres">
      <dgm:prSet presAssocID="{D6148EBD-3292-44F7-ADD5-CD0F4C539BD5}" presName="compositeNode" presStyleCnt="0">
        <dgm:presLayoutVars>
          <dgm:bulletEnabled val="1"/>
        </dgm:presLayoutVars>
      </dgm:prSet>
      <dgm:spPr/>
    </dgm:pt>
    <dgm:pt modelId="{2655F34B-B365-5E4F-B5CC-EE1FDCD009B8}" type="pres">
      <dgm:prSet presAssocID="{D6148EBD-3292-44F7-ADD5-CD0F4C539BD5}" presName="bgRect" presStyleLbl="bgAccFollowNode1" presStyleIdx="0" presStyleCnt="3"/>
      <dgm:spPr/>
    </dgm:pt>
    <dgm:pt modelId="{CB356E03-E6B0-C446-B2FB-2FF44BA639A7}" type="pres">
      <dgm:prSet presAssocID="{4F34E6DD-86E5-4882-A282-BDED3D7F4AE0}" presName="sibTransNodeCircle" presStyleLbl="alignNode1" presStyleIdx="0" presStyleCnt="6">
        <dgm:presLayoutVars>
          <dgm:chMax val="0"/>
          <dgm:bulletEnabled/>
        </dgm:presLayoutVars>
      </dgm:prSet>
      <dgm:spPr/>
    </dgm:pt>
    <dgm:pt modelId="{E0617CD6-AA84-0149-95A5-0AC346C98B99}" type="pres">
      <dgm:prSet presAssocID="{D6148EBD-3292-44F7-ADD5-CD0F4C539BD5}" presName="bottomLine" presStyleLbl="alignNode1" presStyleIdx="1" presStyleCnt="6">
        <dgm:presLayoutVars/>
      </dgm:prSet>
      <dgm:spPr/>
    </dgm:pt>
    <dgm:pt modelId="{D4623947-000D-BE44-BF54-273C7AEA20B9}" type="pres">
      <dgm:prSet presAssocID="{D6148EBD-3292-44F7-ADD5-CD0F4C539BD5}" presName="nodeText" presStyleLbl="bgAccFollowNode1" presStyleIdx="0" presStyleCnt="3">
        <dgm:presLayoutVars>
          <dgm:bulletEnabled val="1"/>
        </dgm:presLayoutVars>
      </dgm:prSet>
      <dgm:spPr/>
    </dgm:pt>
    <dgm:pt modelId="{DFA128E9-F7C8-5444-ADBA-A44FDC593FBE}" type="pres">
      <dgm:prSet presAssocID="{4F34E6DD-86E5-4882-A282-BDED3D7F4AE0}" presName="sibTrans" presStyleCnt="0"/>
      <dgm:spPr/>
    </dgm:pt>
    <dgm:pt modelId="{BC1C720A-8360-D74E-8416-571657080CB2}" type="pres">
      <dgm:prSet presAssocID="{E52C7D41-E8BD-4D64-8206-58C2CD5A1396}" presName="compositeNode" presStyleCnt="0">
        <dgm:presLayoutVars>
          <dgm:bulletEnabled val="1"/>
        </dgm:presLayoutVars>
      </dgm:prSet>
      <dgm:spPr/>
    </dgm:pt>
    <dgm:pt modelId="{DB28EE3C-75A7-9644-9161-02AF58394127}" type="pres">
      <dgm:prSet presAssocID="{E52C7D41-E8BD-4D64-8206-58C2CD5A1396}" presName="bgRect" presStyleLbl="bgAccFollowNode1" presStyleIdx="1" presStyleCnt="3"/>
      <dgm:spPr/>
    </dgm:pt>
    <dgm:pt modelId="{FC63CCB9-C003-B040-A2EE-CE1EC3367795}" type="pres">
      <dgm:prSet presAssocID="{ADBA5529-B62E-4B50-A7EF-8111235B095F}" presName="sibTransNodeCircle" presStyleLbl="alignNode1" presStyleIdx="2" presStyleCnt="6">
        <dgm:presLayoutVars>
          <dgm:chMax val="0"/>
          <dgm:bulletEnabled/>
        </dgm:presLayoutVars>
      </dgm:prSet>
      <dgm:spPr/>
    </dgm:pt>
    <dgm:pt modelId="{62173A79-ECC7-8D42-9CC9-8ED16ECFA607}" type="pres">
      <dgm:prSet presAssocID="{E52C7D41-E8BD-4D64-8206-58C2CD5A1396}" presName="bottomLine" presStyleLbl="alignNode1" presStyleIdx="3" presStyleCnt="6">
        <dgm:presLayoutVars/>
      </dgm:prSet>
      <dgm:spPr/>
    </dgm:pt>
    <dgm:pt modelId="{067F70D7-46E4-4A4B-87F9-5BA54CDDE984}" type="pres">
      <dgm:prSet presAssocID="{E52C7D41-E8BD-4D64-8206-58C2CD5A1396}" presName="nodeText" presStyleLbl="bgAccFollowNode1" presStyleIdx="1" presStyleCnt="3">
        <dgm:presLayoutVars>
          <dgm:bulletEnabled val="1"/>
        </dgm:presLayoutVars>
      </dgm:prSet>
      <dgm:spPr/>
    </dgm:pt>
    <dgm:pt modelId="{6C9BFC28-EA68-9B4A-AE7F-2CDDE80EC421}" type="pres">
      <dgm:prSet presAssocID="{ADBA5529-B62E-4B50-A7EF-8111235B095F}" presName="sibTrans" presStyleCnt="0"/>
      <dgm:spPr/>
    </dgm:pt>
    <dgm:pt modelId="{61BF6678-A8E4-454E-B1C5-6FCF28C4E6A4}" type="pres">
      <dgm:prSet presAssocID="{692313AF-B308-4113-8CD3-23819A4F97D8}" presName="compositeNode" presStyleCnt="0">
        <dgm:presLayoutVars>
          <dgm:bulletEnabled val="1"/>
        </dgm:presLayoutVars>
      </dgm:prSet>
      <dgm:spPr/>
    </dgm:pt>
    <dgm:pt modelId="{C347F454-34CE-FF4F-902C-107254A7ED1A}" type="pres">
      <dgm:prSet presAssocID="{692313AF-B308-4113-8CD3-23819A4F97D8}" presName="bgRect" presStyleLbl="bgAccFollowNode1" presStyleIdx="2" presStyleCnt="3"/>
      <dgm:spPr/>
    </dgm:pt>
    <dgm:pt modelId="{DD8C1767-CE36-8F49-9556-6170B7F17AB8}" type="pres">
      <dgm:prSet presAssocID="{3C4F0B5E-E4C1-4F36-99B6-B5E4D37E7330}" presName="sibTransNodeCircle" presStyleLbl="alignNode1" presStyleIdx="4" presStyleCnt="6">
        <dgm:presLayoutVars>
          <dgm:chMax val="0"/>
          <dgm:bulletEnabled/>
        </dgm:presLayoutVars>
      </dgm:prSet>
      <dgm:spPr/>
    </dgm:pt>
    <dgm:pt modelId="{78702D42-7C71-7D4B-93EF-5C1F015FE634}" type="pres">
      <dgm:prSet presAssocID="{692313AF-B308-4113-8CD3-23819A4F97D8}" presName="bottomLine" presStyleLbl="alignNode1" presStyleIdx="5" presStyleCnt="6">
        <dgm:presLayoutVars/>
      </dgm:prSet>
      <dgm:spPr/>
    </dgm:pt>
    <dgm:pt modelId="{26172D62-A065-0847-A484-3DA23AFC6112}" type="pres">
      <dgm:prSet presAssocID="{692313AF-B308-4113-8CD3-23819A4F97D8}" presName="nodeText" presStyleLbl="bgAccFollowNode1" presStyleIdx="2" presStyleCnt="3">
        <dgm:presLayoutVars>
          <dgm:bulletEnabled val="1"/>
        </dgm:presLayoutVars>
      </dgm:prSet>
      <dgm:spPr/>
    </dgm:pt>
  </dgm:ptLst>
  <dgm:cxnLst>
    <dgm:cxn modelId="{6C7C470E-39C7-5E43-BB7B-E6E5EA064D58}" type="presOf" srcId="{D6148EBD-3292-44F7-ADD5-CD0F4C539BD5}" destId="{D4623947-000D-BE44-BF54-273C7AEA20B9}" srcOrd="1" destOrd="0" presId="urn:microsoft.com/office/officeart/2016/7/layout/BasicLinearProcessNumbered"/>
    <dgm:cxn modelId="{E87F653E-46FA-4C3D-93D4-A7ADBAC25F37}" srcId="{28F43C28-4E9C-4ACE-A612-08C26E799744}" destId="{D6148EBD-3292-44F7-ADD5-CD0F4C539BD5}" srcOrd="0" destOrd="0" parTransId="{3A741724-B8F4-44AE-A22D-D4650CCFBFBB}" sibTransId="{4F34E6DD-86E5-4882-A282-BDED3D7F4AE0}"/>
    <dgm:cxn modelId="{1807733F-AC85-2041-97C8-D15BC6B1113D}" type="presOf" srcId="{28F43C28-4E9C-4ACE-A612-08C26E799744}" destId="{26C8707B-03BE-044D-99AC-6FCEE69C0586}" srcOrd="0" destOrd="0" presId="urn:microsoft.com/office/officeart/2016/7/layout/BasicLinearProcessNumbered"/>
    <dgm:cxn modelId="{A25F5F42-3B88-488F-A943-29A64EC9494D}" srcId="{28F43C28-4E9C-4ACE-A612-08C26E799744}" destId="{E52C7D41-E8BD-4D64-8206-58C2CD5A1396}" srcOrd="1" destOrd="0" parTransId="{0BA429A9-BC43-4FBA-BE4B-89FB64611763}" sibTransId="{ADBA5529-B62E-4B50-A7EF-8111235B095F}"/>
    <dgm:cxn modelId="{286B4F66-667B-CD46-A372-FE62A5044C79}" type="presOf" srcId="{4F34E6DD-86E5-4882-A282-BDED3D7F4AE0}" destId="{CB356E03-E6B0-C446-B2FB-2FF44BA639A7}" srcOrd="0" destOrd="0" presId="urn:microsoft.com/office/officeart/2016/7/layout/BasicLinearProcessNumbered"/>
    <dgm:cxn modelId="{FD0CD769-1D74-A540-9FE9-81BA3350C20B}" type="presOf" srcId="{692313AF-B308-4113-8CD3-23819A4F97D8}" destId="{C347F454-34CE-FF4F-902C-107254A7ED1A}" srcOrd="0" destOrd="0" presId="urn:microsoft.com/office/officeart/2016/7/layout/BasicLinearProcessNumbered"/>
    <dgm:cxn modelId="{8DC33C78-A669-3B48-AEA1-C88ADD43A7AA}" type="presOf" srcId="{D6148EBD-3292-44F7-ADD5-CD0F4C539BD5}" destId="{2655F34B-B365-5E4F-B5CC-EE1FDCD009B8}" srcOrd="0" destOrd="0" presId="urn:microsoft.com/office/officeart/2016/7/layout/BasicLinearProcessNumbered"/>
    <dgm:cxn modelId="{55A9EDA2-B5DC-7444-8661-2CFD15D42367}" type="presOf" srcId="{692313AF-B308-4113-8CD3-23819A4F97D8}" destId="{26172D62-A065-0847-A484-3DA23AFC6112}" srcOrd="1" destOrd="0" presId="urn:microsoft.com/office/officeart/2016/7/layout/BasicLinearProcessNumbered"/>
    <dgm:cxn modelId="{E3649FAF-031B-6044-B7D6-D5199E3CE0F2}" type="presOf" srcId="{E52C7D41-E8BD-4D64-8206-58C2CD5A1396}" destId="{DB28EE3C-75A7-9644-9161-02AF58394127}" srcOrd="0" destOrd="0" presId="urn:microsoft.com/office/officeart/2016/7/layout/BasicLinearProcessNumbered"/>
    <dgm:cxn modelId="{4A2A46DB-187D-AD44-8435-679674E6B979}" type="presOf" srcId="{E52C7D41-E8BD-4D64-8206-58C2CD5A1396}" destId="{067F70D7-46E4-4A4B-87F9-5BA54CDDE984}" srcOrd="1" destOrd="0" presId="urn:microsoft.com/office/officeart/2016/7/layout/BasicLinearProcessNumbered"/>
    <dgm:cxn modelId="{1C19EFF2-1EE7-7543-B3E8-0B14A36EDBAA}" type="presOf" srcId="{ADBA5529-B62E-4B50-A7EF-8111235B095F}" destId="{FC63CCB9-C003-B040-A2EE-CE1EC3367795}" srcOrd="0" destOrd="0" presId="urn:microsoft.com/office/officeart/2016/7/layout/BasicLinearProcessNumbered"/>
    <dgm:cxn modelId="{7358D0F3-C02A-443E-ADD7-C175DED27889}" srcId="{28F43C28-4E9C-4ACE-A612-08C26E799744}" destId="{692313AF-B308-4113-8CD3-23819A4F97D8}" srcOrd="2" destOrd="0" parTransId="{8248581E-BF77-4BC4-85A8-EE73D4F5CB40}" sibTransId="{3C4F0B5E-E4C1-4F36-99B6-B5E4D37E7330}"/>
    <dgm:cxn modelId="{C1816AF4-3511-4541-B391-00F58D488594}" type="presOf" srcId="{3C4F0B5E-E4C1-4F36-99B6-B5E4D37E7330}" destId="{DD8C1767-CE36-8F49-9556-6170B7F17AB8}" srcOrd="0" destOrd="0" presId="urn:microsoft.com/office/officeart/2016/7/layout/BasicLinearProcessNumbered"/>
    <dgm:cxn modelId="{03F6B319-E725-DB4B-B742-F40874718AAE}" type="presParOf" srcId="{26C8707B-03BE-044D-99AC-6FCEE69C0586}" destId="{5BF842DB-1684-5F40-9491-EE1615317ABA}" srcOrd="0" destOrd="0" presId="urn:microsoft.com/office/officeart/2016/7/layout/BasicLinearProcessNumbered"/>
    <dgm:cxn modelId="{3E392B6A-C731-F643-B88E-350C210328B1}" type="presParOf" srcId="{5BF842DB-1684-5F40-9491-EE1615317ABA}" destId="{2655F34B-B365-5E4F-B5CC-EE1FDCD009B8}" srcOrd="0" destOrd="0" presId="urn:microsoft.com/office/officeart/2016/7/layout/BasicLinearProcessNumbered"/>
    <dgm:cxn modelId="{92A5D090-E34F-B942-8984-A521B921EAD8}" type="presParOf" srcId="{5BF842DB-1684-5F40-9491-EE1615317ABA}" destId="{CB356E03-E6B0-C446-B2FB-2FF44BA639A7}" srcOrd="1" destOrd="0" presId="urn:microsoft.com/office/officeart/2016/7/layout/BasicLinearProcessNumbered"/>
    <dgm:cxn modelId="{845EDF29-3646-C74F-B2C5-1AB9A9BF5A02}" type="presParOf" srcId="{5BF842DB-1684-5F40-9491-EE1615317ABA}" destId="{E0617CD6-AA84-0149-95A5-0AC346C98B99}" srcOrd="2" destOrd="0" presId="urn:microsoft.com/office/officeart/2016/7/layout/BasicLinearProcessNumbered"/>
    <dgm:cxn modelId="{3001F275-C3D9-B046-A0A5-7B9DB3530223}" type="presParOf" srcId="{5BF842DB-1684-5F40-9491-EE1615317ABA}" destId="{D4623947-000D-BE44-BF54-273C7AEA20B9}" srcOrd="3" destOrd="0" presId="urn:microsoft.com/office/officeart/2016/7/layout/BasicLinearProcessNumbered"/>
    <dgm:cxn modelId="{19823FAB-35EA-2945-9A75-C8D12CD56ED6}" type="presParOf" srcId="{26C8707B-03BE-044D-99AC-6FCEE69C0586}" destId="{DFA128E9-F7C8-5444-ADBA-A44FDC593FBE}" srcOrd="1" destOrd="0" presId="urn:microsoft.com/office/officeart/2016/7/layout/BasicLinearProcessNumbered"/>
    <dgm:cxn modelId="{A2721657-145F-C64A-BC5B-91E1E27F604A}" type="presParOf" srcId="{26C8707B-03BE-044D-99AC-6FCEE69C0586}" destId="{BC1C720A-8360-D74E-8416-571657080CB2}" srcOrd="2" destOrd="0" presId="urn:microsoft.com/office/officeart/2016/7/layout/BasicLinearProcessNumbered"/>
    <dgm:cxn modelId="{EBA6ECC9-9397-4244-9808-BE15D246DCEF}" type="presParOf" srcId="{BC1C720A-8360-D74E-8416-571657080CB2}" destId="{DB28EE3C-75A7-9644-9161-02AF58394127}" srcOrd="0" destOrd="0" presId="urn:microsoft.com/office/officeart/2016/7/layout/BasicLinearProcessNumbered"/>
    <dgm:cxn modelId="{E027A41A-4F6A-5040-8C73-4730A2C2A71D}" type="presParOf" srcId="{BC1C720A-8360-D74E-8416-571657080CB2}" destId="{FC63CCB9-C003-B040-A2EE-CE1EC3367795}" srcOrd="1" destOrd="0" presId="urn:microsoft.com/office/officeart/2016/7/layout/BasicLinearProcessNumbered"/>
    <dgm:cxn modelId="{04D78F78-3409-5443-8BB3-F37B6C48542D}" type="presParOf" srcId="{BC1C720A-8360-D74E-8416-571657080CB2}" destId="{62173A79-ECC7-8D42-9CC9-8ED16ECFA607}" srcOrd="2" destOrd="0" presId="urn:microsoft.com/office/officeart/2016/7/layout/BasicLinearProcessNumbered"/>
    <dgm:cxn modelId="{D233C045-34FC-C949-AF24-F6CEA993740A}" type="presParOf" srcId="{BC1C720A-8360-D74E-8416-571657080CB2}" destId="{067F70D7-46E4-4A4B-87F9-5BA54CDDE984}" srcOrd="3" destOrd="0" presId="urn:microsoft.com/office/officeart/2016/7/layout/BasicLinearProcessNumbered"/>
    <dgm:cxn modelId="{6CDB19D4-D6D8-3447-9EA0-F3161BE047AA}" type="presParOf" srcId="{26C8707B-03BE-044D-99AC-6FCEE69C0586}" destId="{6C9BFC28-EA68-9B4A-AE7F-2CDDE80EC421}" srcOrd="3" destOrd="0" presId="urn:microsoft.com/office/officeart/2016/7/layout/BasicLinearProcessNumbered"/>
    <dgm:cxn modelId="{095E307E-D316-F94E-87C3-7851AA7815D3}" type="presParOf" srcId="{26C8707B-03BE-044D-99AC-6FCEE69C0586}" destId="{61BF6678-A8E4-454E-B1C5-6FCF28C4E6A4}" srcOrd="4" destOrd="0" presId="urn:microsoft.com/office/officeart/2016/7/layout/BasicLinearProcessNumbered"/>
    <dgm:cxn modelId="{207C7425-8936-9849-B272-87DF4EEB5EE0}" type="presParOf" srcId="{61BF6678-A8E4-454E-B1C5-6FCF28C4E6A4}" destId="{C347F454-34CE-FF4F-902C-107254A7ED1A}" srcOrd="0" destOrd="0" presId="urn:microsoft.com/office/officeart/2016/7/layout/BasicLinearProcessNumbered"/>
    <dgm:cxn modelId="{61CD2774-2D63-3247-A12B-76E433185895}" type="presParOf" srcId="{61BF6678-A8E4-454E-B1C5-6FCF28C4E6A4}" destId="{DD8C1767-CE36-8F49-9556-6170B7F17AB8}" srcOrd="1" destOrd="0" presId="urn:microsoft.com/office/officeart/2016/7/layout/BasicLinearProcessNumbered"/>
    <dgm:cxn modelId="{7A7F07DE-8F4F-1444-9A5A-EC1B690FC236}" type="presParOf" srcId="{61BF6678-A8E4-454E-B1C5-6FCF28C4E6A4}" destId="{78702D42-7C71-7D4B-93EF-5C1F015FE634}" srcOrd="2" destOrd="0" presId="urn:microsoft.com/office/officeart/2016/7/layout/BasicLinearProcessNumbered"/>
    <dgm:cxn modelId="{6D6492D5-1810-9D4A-BC74-32DE8E5D6F2B}" type="presParOf" srcId="{61BF6678-A8E4-454E-B1C5-6FCF28C4E6A4}" destId="{26172D62-A065-0847-A484-3DA23AFC6112}"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B3259A-5DAE-4D39-8F94-D2C7D3AB7226}" type="doc">
      <dgm:prSet loTypeId="urn:microsoft.com/office/officeart/2009/3/layout/StepUpProcess" loCatId="list" qsTypeId="urn:microsoft.com/office/officeart/2005/8/quickstyle/simple1" qsCatId="simple" csTypeId="urn:microsoft.com/office/officeart/2005/8/colors/colorful2" csCatId="colorful" phldr="1"/>
      <dgm:spPr/>
      <dgm:t>
        <a:bodyPr/>
        <a:lstStyle/>
        <a:p>
          <a:endParaRPr lang="en-US"/>
        </a:p>
      </dgm:t>
    </dgm:pt>
    <dgm:pt modelId="{17279DBB-B02F-45CA-947D-975A0F587C06}">
      <dgm:prSet/>
      <dgm:spPr/>
      <dgm:t>
        <a:bodyPr/>
        <a:lstStyle/>
        <a:p>
          <a:r>
            <a:rPr lang="lt-LT" dirty="0"/>
            <a:t>KŪRYBIŠKAS PRISTATYMAS</a:t>
          </a:r>
          <a:endParaRPr lang="en-US" dirty="0"/>
        </a:p>
      </dgm:t>
    </dgm:pt>
    <dgm:pt modelId="{C7AC4ED6-7D33-4735-8FFC-6516A9E7F9DD}" type="parTrans" cxnId="{148F00BB-575D-4911-9E1E-73DA5050477A}">
      <dgm:prSet/>
      <dgm:spPr/>
      <dgm:t>
        <a:bodyPr/>
        <a:lstStyle/>
        <a:p>
          <a:endParaRPr lang="en-US"/>
        </a:p>
      </dgm:t>
    </dgm:pt>
    <dgm:pt modelId="{50B0D66C-F3BA-4439-BC43-BEA610C0C48C}" type="sibTrans" cxnId="{148F00BB-575D-4911-9E1E-73DA5050477A}">
      <dgm:prSet/>
      <dgm:spPr/>
      <dgm:t>
        <a:bodyPr/>
        <a:lstStyle/>
        <a:p>
          <a:endParaRPr lang="en-US"/>
        </a:p>
      </dgm:t>
    </dgm:pt>
    <dgm:pt modelId="{C987D998-F50F-4278-BC4A-127046CF1C22}">
      <dgm:prSet/>
      <dgm:spPr/>
      <dgm:t>
        <a:bodyPr/>
        <a:lstStyle/>
        <a:p>
          <a:r>
            <a:rPr lang="lt-LT" dirty="0"/>
            <a:t>PASAKOJIMAS NEVARTOJANT VEIKSMAŽODŽIŲ</a:t>
          </a:r>
          <a:endParaRPr lang="en-US" dirty="0"/>
        </a:p>
      </dgm:t>
    </dgm:pt>
    <dgm:pt modelId="{0BC4FA27-8106-4544-93AA-4CA9B4700B57}" type="parTrans" cxnId="{0EE5E204-4ABE-4CF4-A729-669AA3B03C09}">
      <dgm:prSet/>
      <dgm:spPr/>
      <dgm:t>
        <a:bodyPr/>
        <a:lstStyle/>
        <a:p>
          <a:endParaRPr lang="en-US"/>
        </a:p>
      </dgm:t>
    </dgm:pt>
    <dgm:pt modelId="{99A2140B-2295-437D-97A4-2D4ABF4E76C5}" type="sibTrans" cxnId="{0EE5E204-4ABE-4CF4-A729-669AA3B03C09}">
      <dgm:prSet/>
      <dgm:spPr/>
      <dgm:t>
        <a:bodyPr/>
        <a:lstStyle/>
        <a:p>
          <a:endParaRPr lang="en-US"/>
        </a:p>
      </dgm:t>
    </dgm:pt>
    <dgm:pt modelId="{5C291344-6B56-460D-99F2-30D058896CBC}">
      <dgm:prSet/>
      <dgm:spPr/>
      <dgm:t>
        <a:bodyPr/>
        <a:lstStyle/>
        <a:p>
          <a:r>
            <a:rPr lang="en-US" dirty="0"/>
            <a:t>ISTORIJA ATVIRKŠČIAI</a:t>
          </a:r>
        </a:p>
      </dgm:t>
    </dgm:pt>
    <dgm:pt modelId="{9F8F1C70-E027-4C08-9D8B-1EA6F7B28CD0}" type="parTrans" cxnId="{4C1D9498-37EC-4060-95C6-E19E6CF405E7}">
      <dgm:prSet/>
      <dgm:spPr/>
      <dgm:t>
        <a:bodyPr/>
        <a:lstStyle/>
        <a:p>
          <a:endParaRPr lang="en-US"/>
        </a:p>
      </dgm:t>
    </dgm:pt>
    <dgm:pt modelId="{D9A490D7-F0E8-48C9-B451-1584881290FF}" type="sibTrans" cxnId="{4C1D9498-37EC-4060-95C6-E19E6CF405E7}">
      <dgm:prSet/>
      <dgm:spPr/>
      <dgm:t>
        <a:bodyPr/>
        <a:lstStyle/>
        <a:p>
          <a:endParaRPr lang="en-US"/>
        </a:p>
      </dgm:t>
    </dgm:pt>
    <dgm:pt modelId="{DA74017A-6B82-45CB-9CE9-D7CD535DBE35}">
      <dgm:prSet/>
      <dgm:spPr/>
      <dgm:t>
        <a:bodyPr/>
        <a:lstStyle/>
        <a:p>
          <a:r>
            <a:rPr lang="lt-LT" dirty="0"/>
            <a:t>ŽODŽIŲ KORTELĖS</a:t>
          </a:r>
          <a:endParaRPr lang="en-US" dirty="0"/>
        </a:p>
      </dgm:t>
    </dgm:pt>
    <dgm:pt modelId="{8E7B1089-3B69-4187-8EE5-1F8CF98BA27F}" type="parTrans" cxnId="{096D3D96-EEEC-4683-9AC8-62D407FB0E55}">
      <dgm:prSet/>
      <dgm:spPr/>
      <dgm:t>
        <a:bodyPr/>
        <a:lstStyle/>
        <a:p>
          <a:endParaRPr lang="en-US"/>
        </a:p>
      </dgm:t>
    </dgm:pt>
    <dgm:pt modelId="{3D0C1660-016F-4AA6-85EA-57B4E0E0BD59}" type="sibTrans" cxnId="{096D3D96-EEEC-4683-9AC8-62D407FB0E55}">
      <dgm:prSet/>
      <dgm:spPr/>
      <dgm:t>
        <a:bodyPr/>
        <a:lstStyle/>
        <a:p>
          <a:endParaRPr lang="en-US"/>
        </a:p>
      </dgm:t>
    </dgm:pt>
    <dgm:pt modelId="{3273699E-4A75-446F-93CD-49E34CBBEF0F}">
      <dgm:prSet/>
      <dgm:spPr/>
      <dgm:t>
        <a:bodyPr/>
        <a:lstStyle/>
        <a:p>
          <a:r>
            <a:rPr lang="en-US" dirty="0"/>
            <a:t>ATPASAKOJIMAS</a:t>
          </a:r>
        </a:p>
      </dgm:t>
    </dgm:pt>
    <dgm:pt modelId="{E36E2C2B-0AC9-4D79-B8E5-82908F9BD9AE}" type="parTrans" cxnId="{5F93C368-48E4-4113-9B78-26D8FDD4DD61}">
      <dgm:prSet/>
      <dgm:spPr/>
      <dgm:t>
        <a:bodyPr/>
        <a:lstStyle/>
        <a:p>
          <a:endParaRPr lang="en-US"/>
        </a:p>
      </dgm:t>
    </dgm:pt>
    <dgm:pt modelId="{489B4F17-4E59-409A-91BC-AD16F64574AB}" type="sibTrans" cxnId="{5F93C368-48E4-4113-9B78-26D8FDD4DD61}">
      <dgm:prSet/>
      <dgm:spPr/>
      <dgm:t>
        <a:bodyPr/>
        <a:lstStyle/>
        <a:p>
          <a:endParaRPr lang="en-US"/>
        </a:p>
      </dgm:t>
    </dgm:pt>
    <dgm:pt modelId="{B49AC452-C6F1-4DAA-B3BB-AC0A3F5D2EEF}">
      <dgm:prSet/>
      <dgm:spPr/>
      <dgm:t>
        <a:bodyPr/>
        <a:lstStyle/>
        <a:p>
          <a:r>
            <a:rPr lang="lt-LT" dirty="0"/>
            <a:t>FILMO</a:t>
          </a:r>
          <a:r>
            <a:rPr lang="en-US" dirty="0"/>
            <a:t> / VIDEO</a:t>
          </a:r>
          <a:r>
            <a:rPr lang="lt-LT" dirty="0"/>
            <a:t> PERŽIŪRA IR APTARIMAS</a:t>
          </a:r>
          <a:endParaRPr lang="en-US" dirty="0"/>
        </a:p>
      </dgm:t>
    </dgm:pt>
    <dgm:pt modelId="{BE67E1A9-E685-448C-BB31-DAA0E0A97C76}" type="parTrans" cxnId="{974EBAF6-75F9-4227-87E5-9E918D1A34BF}">
      <dgm:prSet/>
      <dgm:spPr/>
      <dgm:t>
        <a:bodyPr/>
        <a:lstStyle/>
        <a:p>
          <a:endParaRPr lang="en-US"/>
        </a:p>
      </dgm:t>
    </dgm:pt>
    <dgm:pt modelId="{AB02C386-B0BC-4437-BF3C-E611270CBFD3}" type="sibTrans" cxnId="{974EBAF6-75F9-4227-87E5-9E918D1A34BF}">
      <dgm:prSet/>
      <dgm:spPr/>
      <dgm:t>
        <a:bodyPr/>
        <a:lstStyle/>
        <a:p>
          <a:endParaRPr lang="en-US"/>
        </a:p>
      </dgm:t>
    </dgm:pt>
    <dgm:pt modelId="{B7F10F02-6FCB-4D00-B843-682393270046}">
      <dgm:prSet/>
      <dgm:spPr/>
      <dgm:t>
        <a:bodyPr/>
        <a:lstStyle/>
        <a:p>
          <a:r>
            <a:rPr lang="lt-LT" dirty="0"/>
            <a:t>VIKTORINA</a:t>
          </a:r>
          <a:endParaRPr lang="en-US" dirty="0"/>
        </a:p>
      </dgm:t>
    </dgm:pt>
    <dgm:pt modelId="{631C655A-9E42-4EEA-B913-ACD7E37B9451}" type="parTrans" cxnId="{FCF90B43-A23A-432A-89BD-768DF6E88809}">
      <dgm:prSet/>
      <dgm:spPr/>
      <dgm:t>
        <a:bodyPr/>
        <a:lstStyle/>
        <a:p>
          <a:endParaRPr lang="en-US"/>
        </a:p>
      </dgm:t>
    </dgm:pt>
    <dgm:pt modelId="{10B9D886-1CBC-4152-97C8-599F2763E385}" type="sibTrans" cxnId="{FCF90B43-A23A-432A-89BD-768DF6E88809}">
      <dgm:prSet/>
      <dgm:spPr/>
      <dgm:t>
        <a:bodyPr/>
        <a:lstStyle/>
        <a:p>
          <a:endParaRPr lang="en-US"/>
        </a:p>
      </dgm:t>
    </dgm:pt>
    <dgm:pt modelId="{5787CBB9-6B3C-7B4A-AD47-D0E6AED4D5B7}">
      <dgm:prSet/>
      <dgm:spPr/>
      <dgm:t>
        <a:bodyPr/>
        <a:lstStyle/>
        <a:p>
          <a:r>
            <a:rPr lang="en-US" dirty="0"/>
            <a:t>ŠEŠIOS MĄSTYMO SKRYBĖLĖS</a:t>
          </a:r>
        </a:p>
        <a:p>
          <a:endParaRPr lang="en-US" dirty="0"/>
        </a:p>
      </dgm:t>
    </dgm:pt>
    <dgm:pt modelId="{806EC828-0529-764D-BD75-A33AD247064E}" type="parTrans" cxnId="{E09FD80D-FF19-C94B-A7AF-DB2F42E9012F}">
      <dgm:prSet/>
      <dgm:spPr/>
      <dgm:t>
        <a:bodyPr/>
        <a:lstStyle/>
        <a:p>
          <a:endParaRPr lang="en-GB"/>
        </a:p>
      </dgm:t>
    </dgm:pt>
    <dgm:pt modelId="{7E954AEE-8298-3145-A504-E368E688136C}" type="sibTrans" cxnId="{E09FD80D-FF19-C94B-A7AF-DB2F42E9012F}">
      <dgm:prSet/>
      <dgm:spPr/>
      <dgm:t>
        <a:bodyPr/>
        <a:lstStyle/>
        <a:p>
          <a:endParaRPr lang="en-GB"/>
        </a:p>
      </dgm:t>
    </dgm:pt>
    <dgm:pt modelId="{003CBE92-C520-5244-B786-61C8A6FF0F85}">
      <dgm:prSet/>
      <dgm:spPr/>
      <dgm:t>
        <a:bodyPr/>
        <a:lstStyle/>
        <a:p>
          <a:r>
            <a:rPr lang="en-US" dirty="0"/>
            <a:t>UDŽUOTIS BALIONE</a:t>
          </a:r>
        </a:p>
      </dgm:t>
    </dgm:pt>
    <dgm:pt modelId="{14D4A6C0-7936-BD4D-8DF1-150676922658}" type="parTrans" cxnId="{5BBB52A8-E634-BD49-B223-364436A473C1}">
      <dgm:prSet/>
      <dgm:spPr/>
      <dgm:t>
        <a:bodyPr/>
        <a:lstStyle/>
        <a:p>
          <a:endParaRPr lang="en-GB"/>
        </a:p>
      </dgm:t>
    </dgm:pt>
    <dgm:pt modelId="{EC6DE951-89C4-3548-910A-D3F815C76C99}" type="sibTrans" cxnId="{5BBB52A8-E634-BD49-B223-364436A473C1}">
      <dgm:prSet/>
      <dgm:spPr/>
      <dgm:t>
        <a:bodyPr/>
        <a:lstStyle/>
        <a:p>
          <a:endParaRPr lang="en-GB"/>
        </a:p>
      </dgm:t>
    </dgm:pt>
    <dgm:pt modelId="{BC58BEA0-7BCF-E549-8B56-40D4855FB857}">
      <dgm:prSet/>
      <dgm:spPr/>
      <dgm:t>
        <a:bodyPr/>
        <a:lstStyle/>
        <a:p>
          <a:r>
            <a:rPr lang="en-US" dirty="0"/>
            <a:t>ATMINTIS</a:t>
          </a:r>
        </a:p>
        <a:p>
          <a:endParaRPr lang="en-US" dirty="0"/>
        </a:p>
      </dgm:t>
    </dgm:pt>
    <dgm:pt modelId="{C67FF0C4-20CF-DD44-AEBD-F0A2F063E465}" type="parTrans" cxnId="{75A68353-5395-6842-993A-1796708399ED}">
      <dgm:prSet/>
      <dgm:spPr/>
      <dgm:t>
        <a:bodyPr/>
        <a:lstStyle/>
        <a:p>
          <a:endParaRPr lang="en-GB"/>
        </a:p>
      </dgm:t>
    </dgm:pt>
    <dgm:pt modelId="{397C7FAB-5932-7447-8E3B-253CC5C41007}" type="sibTrans" cxnId="{75A68353-5395-6842-993A-1796708399ED}">
      <dgm:prSet/>
      <dgm:spPr/>
      <dgm:t>
        <a:bodyPr/>
        <a:lstStyle/>
        <a:p>
          <a:endParaRPr lang="en-GB"/>
        </a:p>
      </dgm:t>
    </dgm:pt>
    <dgm:pt modelId="{FB9874DA-B672-A043-8402-30B067A1CC67}" type="pres">
      <dgm:prSet presAssocID="{A5B3259A-5DAE-4D39-8F94-D2C7D3AB7226}" presName="rootnode" presStyleCnt="0">
        <dgm:presLayoutVars>
          <dgm:chMax/>
          <dgm:chPref/>
          <dgm:dir/>
          <dgm:animLvl val="lvl"/>
        </dgm:presLayoutVars>
      </dgm:prSet>
      <dgm:spPr/>
    </dgm:pt>
    <dgm:pt modelId="{E05A2660-9AEB-5240-B3F2-BF5D22EAEB0D}" type="pres">
      <dgm:prSet presAssocID="{17279DBB-B02F-45CA-947D-975A0F587C06}" presName="composite" presStyleCnt="0"/>
      <dgm:spPr/>
    </dgm:pt>
    <dgm:pt modelId="{8928FE8E-DC04-1848-9AB5-1A86031F3666}" type="pres">
      <dgm:prSet presAssocID="{17279DBB-B02F-45CA-947D-975A0F587C06}" presName="LShape" presStyleLbl="alignNode1" presStyleIdx="0" presStyleCnt="19"/>
      <dgm:spPr/>
    </dgm:pt>
    <dgm:pt modelId="{5DDA8413-A050-FC44-963D-444A6C665324}" type="pres">
      <dgm:prSet presAssocID="{17279DBB-B02F-45CA-947D-975A0F587C06}" presName="ParentText" presStyleLbl="revTx" presStyleIdx="0" presStyleCnt="10">
        <dgm:presLayoutVars>
          <dgm:chMax val="0"/>
          <dgm:chPref val="0"/>
          <dgm:bulletEnabled val="1"/>
        </dgm:presLayoutVars>
      </dgm:prSet>
      <dgm:spPr/>
    </dgm:pt>
    <dgm:pt modelId="{B97475AE-227C-B54C-B230-76696759B1AA}" type="pres">
      <dgm:prSet presAssocID="{17279DBB-B02F-45CA-947D-975A0F587C06}" presName="Triangle" presStyleLbl="alignNode1" presStyleIdx="1" presStyleCnt="19"/>
      <dgm:spPr/>
    </dgm:pt>
    <dgm:pt modelId="{07ECFB8A-0AB3-D149-944B-183B63E1B881}" type="pres">
      <dgm:prSet presAssocID="{50B0D66C-F3BA-4439-BC43-BEA610C0C48C}" presName="sibTrans" presStyleCnt="0"/>
      <dgm:spPr/>
    </dgm:pt>
    <dgm:pt modelId="{000A16DF-C9CA-734E-903F-0AC7FEF4513B}" type="pres">
      <dgm:prSet presAssocID="{50B0D66C-F3BA-4439-BC43-BEA610C0C48C}" presName="space" presStyleCnt="0"/>
      <dgm:spPr/>
    </dgm:pt>
    <dgm:pt modelId="{16BD80D6-EB56-354C-AF9F-22AE7A40AE92}" type="pres">
      <dgm:prSet presAssocID="{C987D998-F50F-4278-BC4A-127046CF1C22}" presName="composite" presStyleCnt="0"/>
      <dgm:spPr/>
    </dgm:pt>
    <dgm:pt modelId="{CDA89240-B284-C64A-9635-B48C6D2C49DD}" type="pres">
      <dgm:prSet presAssocID="{C987D998-F50F-4278-BC4A-127046CF1C22}" presName="LShape" presStyleLbl="alignNode1" presStyleIdx="2" presStyleCnt="19"/>
      <dgm:spPr/>
    </dgm:pt>
    <dgm:pt modelId="{EEFBFD3E-E6D9-5F4A-A384-8719925D0738}" type="pres">
      <dgm:prSet presAssocID="{C987D998-F50F-4278-BC4A-127046CF1C22}" presName="ParentText" presStyleLbl="revTx" presStyleIdx="1" presStyleCnt="10">
        <dgm:presLayoutVars>
          <dgm:chMax val="0"/>
          <dgm:chPref val="0"/>
          <dgm:bulletEnabled val="1"/>
        </dgm:presLayoutVars>
      </dgm:prSet>
      <dgm:spPr/>
    </dgm:pt>
    <dgm:pt modelId="{62DAF834-B13F-9347-93E7-DDB417FDDDDE}" type="pres">
      <dgm:prSet presAssocID="{C987D998-F50F-4278-BC4A-127046CF1C22}" presName="Triangle" presStyleLbl="alignNode1" presStyleIdx="3" presStyleCnt="19"/>
      <dgm:spPr/>
    </dgm:pt>
    <dgm:pt modelId="{107071A2-00AA-954D-8D34-31EE1BB0250B}" type="pres">
      <dgm:prSet presAssocID="{99A2140B-2295-437D-97A4-2D4ABF4E76C5}" presName="sibTrans" presStyleCnt="0"/>
      <dgm:spPr/>
    </dgm:pt>
    <dgm:pt modelId="{2C362F66-02A0-AD48-8E88-0A9476E01254}" type="pres">
      <dgm:prSet presAssocID="{99A2140B-2295-437D-97A4-2D4ABF4E76C5}" presName="space" presStyleCnt="0"/>
      <dgm:spPr/>
    </dgm:pt>
    <dgm:pt modelId="{B1AD299B-61BF-0F4F-B58F-FB7471A5D5A8}" type="pres">
      <dgm:prSet presAssocID="{5C291344-6B56-460D-99F2-30D058896CBC}" presName="composite" presStyleCnt="0"/>
      <dgm:spPr/>
    </dgm:pt>
    <dgm:pt modelId="{B7997135-9981-B843-893B-54E72F8EC22D}" type="pres">
      <dgm:prSet presAssocID="{5C291344-6B56-460D-99F2-30D058896CBC}" presName="LShape" presStyleLbl="alignNode1" presStyleIdx="4" presStyleCnt="19"/>
      <dgm:spPr/>
    </dgm:pt>
    <dgm:pt modelId="{5DB5A452-30B3-1046-8089-A81A1C4AC91D}" type="pres">
      <dgm:prSet presAssocID="{5C291344-6B56-460D-99F2-30D058896CBC}" presName="ParentText" presStyleLbl="revTx" presStyleIdx="2" presStyleCnt="10">
        <dgm:presLayoutVars>
          <dgm:chMax val="0"/>
          <dgm:chPref val="0"/>
          <dgm:bulletEnabled val="1"/>
        </dgm:presLayoutVars>
      </dgm:prSet>
      <dgm:spPr/>
    </dgm:pt>
    <dgm:pt modelId="{D73E3E52-D141-814E-AC9F-9097DD392A38}" type="pres">
      <dgm:prSet presAssocID="{5C291344-6B56-460D-99F2-30D058896CBC}" presName="Triangle" presStyleLbl="alignNode1" presStyleIdx="5" presStyleCnt="19"/>
      <dgm:spPr/>
    </dgm:pt>
    <dgm:pt modelId="{7E996802-A57E-4543-A610-840720085274}" type="pres">
      <dgm:prSet presAssocID="{D9A490D7-F0E8-48C9-B451-1584881290FF}" presName="sibTrans" presStyleCnt="0"/>
      <dgm:spPr/>
    </dgm:pt>
    <dgm:pt modelId="{5B6B02C1-CBB3-0946-9B3E-B8F8D43C4551}" type="pres">
      <dgm:prSet presAssocID="{D9A490D7-F0E8-48C9-B451-1584881290FF}" presName="space" presStyleCnt="0"/>
      <dgm:spPr/>
    </dgm:pt>
    <dgm:pt modelId="{034B8C99-C6A2-634B-B4CC-6960A43CAB30}" type="pres">
      <dgm:prSet presAssocID="{DA74017A-6B82-45CB-9CE9-D7CD535DBE35}" presName="composite" presStyleCnt="0"/>
      <dgm:spPr/>
    </dgm:pt>
    <dgm:pt modelId="{0271CEAC-C636-9B47-8170-BFBB7CC5707A}" type="pres">
      <dgm:prSet presAssocID="{DA74017A-6B82-45CB-9CE9-D7CD535DBE35}" presName="LShape" presStyleLbl="alignNode1" presStyleIdx="6" presStyleCnt="19"/>
      <dgm:spPr/>
    </dgm:pt>
    <dgm:pt modelId="{A970044C-BF41-A24E-B6CD-69656C0038C0}" type="pres">
      <dgm:prSet presAssocID="{DA74017A-6B82-45CB-9CE9-D7CD535DBE35}" presName="ParentText" presStyleLbl="revTx" presStyleIdx="3" presStyleCnt="10">
        <dgm:presLayoutVars>
          <dgm:chMax val="0"/>
          <dgm:chPref val="0"/>
          <dgm:bulletEnabled val="1"/>
        </dgm:presLayoutVars>
      </dgm:prSet>
      <dgm:spPr/>
    </dgm:pt>
    <dgm:pt modelId="{47744190-C003-9F4E-8245-D1A207D33FC6}" type="pres">
      <dgm:prSet presAssocID="{DA74017A-6B82-45CB-9CE9-D7CD535DBE35}" presName="Triangle" presStyleLbl="alignNode1" presStyleIdx="7" presStyleCnt="19"/>
      <dgm:spPr/>
    </dgm:pt>
    <dgm:pt modelId="{A3DBCC77-2293-A243-950C-E2B919DB1DCA}" type="pres">
      <dgm:prSet presAssocID="{3D0C1660-016F-4AA6-85EA-57B4E0E0BD59}" presName="sibTrans" presStyleCnt="0"/>
      <dgm:spPr/>
    </dgm:pt>
    <dgm:pt modelId="{6A776B61-EDCF-C74D-AB37-BE0C28CB58E1}" type="pres">
      <dgm:prSet presAssocID="{3D0C1660-016F-4AA6-85EA-57B4E0E0BD59}" presName="space" presStyleCnt="0"/>
      <dgm:spPr/>
    </dgm:pt>
    <dgm:pt modelId="{ED382B6D-D94B-234D-A447-0D450453645C}" type="pres">
      <dgm:prSet presAssocID="{3273699E-4A75-446F-93CD-49E34CBBEF0F}" presName="composite" presStyleCnt="0"/>
      <dgm:spPr/>
    </dgm:pt>
    <dgm:pt modelId="{37F91D8D-4134-514C-8831-7FB926C0B81C}" type="pres">
      <dgm:prSet presAssocID="{3273699E-4A75-446F-93CD-49E34CBBEF0F}" presName="LShape" presStyleLbl="alignNode1" presStyleIdx="8" presStyleCnt="19"/>
      <dgm:spPr/>
    </dgm:pt>
    <dgm:pt modelId="{59E6611C-37BE-B844-877B-051024F30B4D}" type="pres">
      <dgm:prSet presAssocID="{3273699E-4A75-446F-93CD-49E34CBBEF0F}" presName="ParentText" presStyleLbl="revTx" presStyleIdx="4" presStyleCnt="10">
        <dgm:presLayoutVars>
          <dgm:chMax val="0"/>
          <dgm:chPref val="0"/>
          <dgm:bulletEnabled val="1"/>
        </dgm:presLayoutVars>
      </dgm:prSet>
      <dgm:spPr/>
    </dgm:pt>
    <dgm:pt modelId="{4252D64D-0804-5C4F-B51A-3092DA8BB262}" type="pres">
      <dgm:prSet presAssocID="{3273699E-4A75-446F-93CD-49E34CBBEF0F}" presName="Triangle" presStyleLbl="alignNode1" presStyleIdx="9" presStyleCnt="19"/>
      <dgm:spPr/>
    </dgm:pt>
    <dgm:pt modelId="{123CCEE0-B557-E64C-9E34-833E072117E2}" type="pres">
      <dgm:prSet presAssocID="{489B4F17-4E59-409A-91BC-AD16F64574AB}" presName="sibTrans" presStyleCnt="0"/>
      <dgm:spPr/>
    </dgm:pt>
    <dgm:pt modelId="{4AA2E9F7-DE1F-FD43-BC91-B3B69A1EB032}" type="pres">
      <dgm:prSet presAssocID="{489B4F17-4E59-409A-91BC-AD16F64574AB}" presName="space" presStyleCnt="0"/>
      <dgm:spPr/>
    </dgm:pt>
    <dgm:pt modelId="{76876A5C-FCAE-4B4D-8682-4D73700E9808}" type="pres">
      <dgm:prSet presAssocID="{B49AC452-C6F1-4DAA-B3BB-AC0A3F5D2EEF}" presName="composite" presStyleCnt="0"/>
      <dgm:spPr/>
    </dgm:pt>
    <dgm:pt modelId="{3077C19F-6483-3C47-83CE-036DA752318E}" type="pres">
      <dgm:prSet presAssocID="{B49AC452-C6F1-4DAA-B3BB-AC0A3F5D2EEF}" presName="LShape" presStyleLbl="alignNode1" presStyleIdx="10" presStyleCnt="19"/>
      <dgm:spPr/>
    </dgm:pt>
    <dgm:pt modelId="{B8A3674C-2192-1C48-A2FD-519EBED56F41}" type="pres">
      <dgm:prSet presAssocID="{B49AC452-C6F1-4DAA-B3BB-AC0A3F5D2EEF}" presName="ParentText" presStyleLbl="revTx" presStyleIdx="5" presStyleCnt="10">
        <dgm:presLayoutVars>
          <dgm:chMax val="0"/>
          <dgm:chPref val="0"/>
          <dgm:bulletEnabled val="1"/>
        </dgm:presLayoutVars>
      </dgm:prSet>
      <dgm:spPr/>
    </dgm:pt>
    <dgm:pt modelId="{9E529778-DF9D-EF4A-8B28-A05352836C09}" type="pres">
      <dgm:prSet presAssocID="{B49AC452-C6F1-4DAA-B3BB-AC0A3F5D2EEF}" presName="Triangle" presStyleLbl="alignNode1" presStyleIdx="11" presStyleCnt="19"/>
      <dgm:spPr/>
    </dgm:pt>
    <dgm:pt modelId="{E8023000-5DDE-C74B-A50E-4A7FDC46F3A8}" type="pres">
      <dgm:prSet presAssocID="{AB02C386-B0BC-4437-BF3C-E611270CBFD3}" presName="sibTrans" presStyleCnt="0"/>
      <dgm:spPr/>
    </dgm:pt>
    <dgm:pt modelId="{F451BACD-A713-134F-8F72-8DD7C59A2D92}" type="pres">
      <dgm:prSet presAssocID="{AB02C386-B0BC-4437-BF3C-E611270CBFD3}" presName="space" presStyleCnt="0"/>
      <dgm:spPr/>
    </dgm:pt>
    <dgm:pt modelId="{0AE7DD2C-5687-E346-B07E-6D0EB72CCE2F}" type="pres">
      <dgm:prSet presAssocID="{B7F10F02-6FCB-4D00-B843-682393270046}" presName="composite" presStyleCnt="0"/>
      <dgm:spPr/>
    </dgm:pt>
    <dgm:pt modelId="{9CF2F1CA-5AE7-CF4A-B102-A5CFF68C7C95}" type="pres">
      <dgm:prSet presAssocID="{B7F10F02-6FCB-4D00-B843-682393270046}" presName="LShape" presStyleLbl="alignNode1" presStyleIdx="12" presStyleCnt="19"/>
      <dgm:spPr/>
    </dgm:pt>
    <dgm:pt modelId="{1AD4B65B-2C4C-794C-AFBE-17C7C4BEB670}" type="pres">
      <dgm:prSet presAssocID="{B7F10F02-6FCB-4D00-B843-682393270046}" presName="ParentText" presStyleLbl="revTx" presStyleIdx="6" presStyleCnt="10">
        <dgm:presLayoutVars>
          <dgm:chMax val="0"/>
          <dgm:chPref val="0"/>
          <dgm:bulletEnabled val="1"/>
        </dgm:presLayoutVars>
      </dgm:prSet>
      <dgm:spPr/>
    </dgm:pt>
    <dgm:pt modelId="{18D63CC8-DFE9-1B47-AF11-C7E5CDBA3D69}" type="pres">
      <dgm:prSet presAssocID="{B7F10F02-6FCB-4D00-B843-682393270046}" presName="Triangle" presStyleLbl="alignNode1" presStyleIdx="13" presStyleCnt="19"/>
      <dgm:spPr/>
    </dgm:pt>
    <dgm:pt modelId="{C08C0E84-422D-3F40-B5D2-064765D53A7F}" type="pres">
      <dgm:prSet presAssocID="{10B9D886-1CBC-4152-97C8-599F2763E385}" presName="sibTrans" presStyleCnt="0"/>
      <dgm:spPr/>
    </dgm:pt>
    <dgm:pt modelId="{F7305C95-51DD-4E43-8DE5-17B8329B9ECF}" type="pres">
      <dgm:prSet presAssocID="{10B9D886-1CBC-4152-97C8-599F2763E385}" presName="space" presStyleCnt="0"/>
      <dgm:spPr/>
    </dgm:pt>
    <dgm:pt modelId="{31D15E0B-DADE-8043-BB1E-7EAC310B2291}" type="pres">
      <dgm:prSet presAssocID="{003CBE92-C520-5244-B786-61C8A6FF0F85}" presName="composite" presStyleCnt="0"/>
      <dgm:spPr/>
    </dgm:pt>
    <dgm:pt modelId="{D033AB08-2DCE-B84B-A5BF-49D77D5B6F58}" type="pres">
      <dgm:prSet presAssocID="{003CBE92-C520-5244-B786-61C8A6FF0F85}" presName="LShape" presStyleLbl="alignNode1" presStyleIdx="14" presStyleCnt="19"/>
      <dgm:spPr/>
    </dgm:pt>
    <dgm:pt modelId="{37B139FA-158F-9B4A-A743-209FAE96D8C1}" type="pres">
      <dgm:prSet presAssocID="{003CBE92-C520-5244-B786-61C8A6FF0F85}" presName="ParentText" presStyleLbl="revTx" presStyleIdx="7" presStyleCnt="10">
        <dgm:presLayoutVars>
          <dgm:chMax val="0"/>
          <dgm:chPref val="0"/>
          <dgm:bulletEnabled val="1"/>
        </dgm:presLayoutVars>
      </dgm:prSet>
      <dgm:spPr/>
    </dgm:pt>
    <dgm:pt modelId="{89FB58BE-56CB-CA4C-93A3-623CA02DBE08}" type="pres">
      <dgm:prSet presAssocID="{003CBE92-C520-5244-B786-61C8A6FF0F85}" presName="Triangle" presStyleLbl="alignNode1" presStyleIdx="15" presStyleCnt="19"/>
      <dgm:spPr/>
    </dgm:pt>
    <dgm:pt modelId="{9AAF0078-5726-224A-B62C-481E80A23933}" type="pres">
      <dgm:prSet presAssocID="{EC6DE951-89C4-3548-910A-D3F815C76C99}" presName="sibTrans" presStyleCnt="0"/>
      <dgm:spPr/>
    </dgm:pt>
    <dgm:pt modelId="{675E3793-2583-5742-9703-E43B832EDD18}" type="pres">
      <dgm:prSet presAssocID="{EC6DE951-89C4-3548-910A-D3F815C76C99}" presName="space" presStyleCnt="0"/>
      <dgm:spPr/>
    </dgm:pt>
    <dgm:pt modelId="{2763F8C2-CD3F-004F-B5A5-9F17CD3C0B5E}" type="pres">
      <dgm:prSet presAssocID="{BC58BEA0-7BCF-E549-8B56-40D4855FB857}" presName="composite" presStyleCnt="0"/>
      <dgm:spPr/>
    </dgm:pt>
    <dgm:pt modelId="{02254677-1EFB-0F4F-87FC-A01A9344E1B6}" type="pres">
      <dgm:prSet presAssocID="{BC58BEA0-7BCF-E549-8B56-40D4855FB857}" presName="LShape" presStyleLbl="alignNode1" presStyleIdx="16" presStyleCnt="19"/>
      <dgm:spPr/>
    </dgm:pt>
    <dgm:pt modelId="{1789E721-D52E-C041-8F19-A9771E03FE30}" type="pres">
      <dgm:prSet presAssocID="{BC58BEA0-7BCF-E549-8B56-40D4855FB857}" presName="ParentText" presStyleLbl="revTx" presStyleIdx="8" presStyleCnt="10">
        <dgm:presLayoutVars>
          <dgm:chMax val="0"/>
          <dgm:chPref val="0"/>
          <dgm:bulletEnabled val="1"/>
        </dgm:presLayoutVars>
      </dgm:prSet>
      <dgm:spPr/>
    </dgm:pt>
    <dgm:pt modelId="{16106693-229C-184E-9FF1-B13123F349A2}" type="pres">
      <dgm:prSet presAssocID="{BC58BEA0-7BCF-E549-8B56-40D4855FB857}" presName="Triangle" presStyleLbl="alignNode1" presStyleIdx="17" presStyleCnt="19"/>
      <dgm:spPr/>
    </dgm:pt>
    <dgm:pt modelId="{E1B5900E-B9AE-5D4B-894F-74B396EB73DE}" type="pres">
      <dgm:prSet presAssocID="{397C7FAB-5932-7447-8E3B-253CC5C41007}" presName="sibTrans" presStyleCnt="0"/>
      <dgm:spPr/>
    </dgm:pt>
    <dgm:pt modelId="{A035BB12-0225-BD41-8939-6879E2252E76}" type="pres">
      <dgm:prSet presAssocID="{397C7FAB-5932-7447-8E3B-253CC5C41007}" presName="space" presStyleCnt="0"/>
      <dgm:spPr/>
    </dgm:pt>
    <dgm:pt modelId="{759618F9-5403-D94C-928A-C79C5AD22338}" type="pres">
      <dgm:prSet presAssocID="{5787CBB9-6B3C-7B4A-AD47-D0E6AED4D5B7}" presName="composite" presStyleCnt="0"/>
      <dgm:spPr/>
    </dgm:pt>
    <dgm:pt modelId="{4C96C579-27DF-1B4B-873F-89AEA75CF262}" type="pres">
      <dgm:prSet presAssocID="{5787CBB9-6B3C-7B4A-AD47-D0E6AED4D5B7}" presName="LShape" presStyleLbl="alignNode1" presStyleIdx="18" presStyleCnt="19"/>
      <dgm:spPr/>
    </dgm:pt>
    <dgm:pt modelId="{DAE691C3-3762-5946-A21F-6B0B4B44A548}" type="pres">
      <dgm:prSet presAssocID="{5787CBB9-6B3C-7B4A-AD47-D0E6AED4D5B7}" presName="ParentText" presStyleLbl="revTx" presStyleIdx="9" presStyleCnt="10">
        <dgm:presLayoutVars>
          <dgm:chMax val="0"/>
          <dgm:chPref val="0"/>
          <dgm:bulletEnabled val="1"/>
        </dgm:presLayoutVars>
      </dgm:prSet>
      <dgm:spPr/>
    </dgm:pt>
  </dgm:ptLst>
  <dgm:cxnLst>
    <dgm:cxn modelId="{4D1F3303-6630-514B-AF87-5AE1D2399638}" type="presOf" srcId="{17279DBB-B02F-45CA-947D-975A0F587C06}" destId="{5DDA8413-A050-FC44-963D-444A6C665324}" srcOrd="0" destOrd="0" presId="urn:microsoft.com/office/officeart/2009/3/layout/StepUpProcess"/>
    <dgm:cxn modelId="{0EE5E204-4ABE-4CF4-A729-669AA3B03C09}" srcId="{A5B3259A-5DAE-4D39-8F94-D2C7D3AB7226}" destId="{C987D998-F50F-4278-BC4A-127046CF1C22}" srcOrd="1" destOrd="0" parTransId="{0BC4FA27-8106-4544-93AA-4CA9B4700B57}" sibTransId="{99A2140B-2295-437D-97A4-2D4ABF4E76C5}"/>
    <dgm:cxn modelId="{E09FD80D-FF19-C94B-A7AF-DB2F42E9012F}" srcId="{A5B3259A-5DAE-4D39-8F94-D2C7D3AB7226}" destId="{5787CBB9-6B3C-7B4A-AD47-D0E6AED4D5B7}" srcOrd="9" destOrd="0" parTransId="{806EC828-0529-764D-BD75-A33AD247064E}" sibTransId="{7E954AEE-8298-3145-A504-E368E688136C}"/>
    <dgm:cxn modelId="{3F8B6F28-443C-054E-9D0C-ABA7F1EE6F87}" type="presOf" srcId="{C987D998-F50F-4278-BC4A-127046CF1C22}" destId="{EEFBFD3E-E6D9-5F4A-A384-8719925D0738}" srcOrd="0" destOrd="0" presId="urn:microsoft.com/office/officeart/2009/3/layout/StepUpProcess"/>
    <dgm:cxn modelId="{5A9FBD2B-5BD9-9E43-85A2-939D774CADC6}" type="presOf" srcId="{003CBE92-C520-5244-B786-61C8A6FF0F85}" destId="{37B139FA-158F-9B4A-A743-209FAE96D8C1}" srcOrd="0" destOrd="0" presId="urn:microsoft.com/office/officeart/2009/3/layout/StepUpProcess"/>
    <dgm:cxn modelId="{7058F138-23B8-F841-98E6-95979C75578C}" type="presOf" srcId="{5787CBB9-6B3C-7B4A-AD47-D0E6AED4D5B7}" destId="{DAE691C3-3762-5946-A21F-6B0B4B44A548}" srcOrd="0" destOrd="0" presId="urn:microsoft.com/office/officeart/2009/3/layout/StepUpProcess"/>
    <dgm:cxn modelId="{FCF90B43-A23A-432A-89BD-768DF6E88809}" srcId="{A5B3259A-5DAE-4D39-8F94-D2C7D3AB7226}" destId="{B7F10F02-6FCB-4D00-B843-682393270046}" srcOrd="6" destOrd="0" parTransId="{631C655A-9E42-4EEA-B913-ACD7E37B9451}" sibTransId="{10B9D886-1CBC-4152-97C8-599F2763E385}"/>
    <dgm:cxn modelId="{5FD60549-A8D9-C047-8C52-6B4AE3E23628}" type="presOf" srcId="{5C291344-6B56-460D-99F2-30D058896CBC}" destId="{5DB5A452-30B3-1046-8089-A81A1C4AC91D}" srcOrd="0" destOrd="0" presId="urn:microsoft.com/office/officeart/2009/3/layout/StepUpProcess"/>
    <dgm:cxn modelId="{75A68353-5395-6842-993A-1796708399ED}" srcId="{A5B3259A-5DAE-4D39-8F94-D2C7D3AB7226}" destId="{BC58BEA0-7BCF-E549-8B56-40D4855FB857}" srcOrd="8" destOrd="0" parTransId="{C67FF0C4-20CF-DD44-AEBD-F0A2F063E465}" sibTransId="{397C7FAB-5932-7447-8E3B-253CC5C41007}"/>
    <dgm:cxn modelId="{5F93C368-48E4-4113-9B78-26D8FDD4DD61}" srcId="{A5B3259A-5DAE-4D39-8F94-D2C7D3AB7226}" destId="{3273699E-4A75-446F-93CD-49E34CBBEF0F}" srcOrd="4" destOrd="0" parTransId="{E36E2C2B-0AC9-4D79-B8E5-82908F9BD9AE}" sibTransId="{489B4F17-4E59-409A-91BC-AD16F64574AB}"/>
    <dgm:cxn modelId="{C94D586A-4315-6748-B3B3-2DBCDD060D83}" type="presOf" srcId="{B7F10F02-6FCB-4D00-B843-682393270046}" destId="{1AD4B65B-2C4C-794C-AFBE-17C7C4BEB670}" srcOrd="0" destOrd="0" presId="urn:microsoft.com/office/officeart/2009/3/layout/StepUpProcess"/>
    <dgm:cxn modelId="{096D3D96-EEEC-4683-9AC8-62D407FB0E55}" srcId="{A5B3259A-5DAE-4D39-8F94-D2C7D3AB7226}" destId="{DA74017A-6B82-45CB-9CE9-D7CD535DBE35}" srcOrd="3" destOrd="0" parTransId="{8E7B1089-3B69-4187-8EE5-1F8CF98BA27F}" sibTransId="{3D0C1660-016F-4AA6-85EA-57B4E0E0BD59}"/>
    <dgm:cxn modelId="{4C1D9498-37EC-4060-95C6-E19E6CF405E7}" srcId="{A5B3259A-5DAE-4D39-8F94-D2C7D3AB7226}" destId="{5C291344-6B56-460D-99F2-30D058896CBC}" srcOrd="2" destOrd="0" parTransId="{9F8F1C70-E027-4C08-9D8B-1EA6F7B28CD0}" sibTransId="{D9A490D7-F0E8-48C9-B451-1584881290FF}"/>
    <dgm:cxn modelId="{5BBB52A8-E634-BD49-B223-364436A473C1}" srcId="{A5B3259A-5DAE-4D39-8F94-D2C7D3AB7226}" destId="{003CBE92-C520-5244-B786-61C8A6FF0F85}" srcOrd="7" destOrd="0" parTransId="{14D4A6C0-7936-BD4D-8DF1-150676922658}" sibTransId="{EC6DE951-89C4-3548-910A-D3F815C76C99}"/>
    <dgm:cxn modelId="{148F00BB-575D-4911-9E1E-73DA5050477A}" srcId="{A5B3259A-5DAE-4D39-8F94-D2C7D3AB7226}" destId="{17279DBB-B02F-45CA-947D-975A0F587C06}" srcOrd="0" destOrd="0" parTransId="{C7AC4ED6-7D33-4735-8FFC-6516A9E7F9DD}" sibTransId="{50B0D66C-F3BA-4439-BC43-BEA610C0C48C}"/>
    <dgm:cxn modelId="{3B2C76C9-2E99-F148-8352-241AD8904D39}" type="presOf" srcId="{DA74017A-6B82-45CB-9CE9-D7CD535DBE35}" destId="{A970044C-BF41-A24E-B6CD-69656C0038C0}" srcOrd="0" destOrd="0" presId="urn:microsoft.com/office/officeart/2009/3/layout/StepUpProcess"/>
    <dgm:cxn modelId="{02200ECE-4DA8-074E-B231-9211BE4F156C}" type="presOf" srcId="{B49AC452-C6F1-4DAA-B3BB-AC0A3F5D2EEF}" destId="{B8A3674C-2192-1C48-A2FD-519EBED56F41}" srcOrd="0" destOrd="0" presId="urn:microsoft.com/office/officeart/2009/3/layout/StepUpProcess"/>
    <dgm:cxn modelId="{B82B9ED6-7035-A148-9F6B-064A452A6961}" type="presOf" srcId="{3273699E-4A75-446F-93CD-49E34CBBEF0F}" destId="{59E6611C-37BE-B844-877B-051024F30B4D}" srcOrd="0" destOrd="0" presId="urn:microsoft.com/office/officeart/2009/3/layout/StepUpProcess"/>
    <dgm:cxn modelId="{40F330ED-A89E-9740-88C3-5DAE68779921}" type="presOf" srcId="{BC58BEA0-7BCF-E549-8B56-40D4855FB857}" destId="{1789E721-D52E-C041-8F19-A9771E03FE30}" srcOrd="0" destOrd="0" presId="urn:microsoft.com/office/officeart/2009/3/layout/StepUpProcess"/>
    <dgm:cxn modelId="{974EBAF6-75F9-4227-87E5-9E918D1A34BF}" srcId="{A5B3259A-5DAE-4D39-8F94-D2C7D3AB7226}" destId="{B49AC452-C6F1-4DAA-B3BB-AC0A3F5D2EEF}" srcOrd="5" destOrd="0" parTransId="{BE67E1A9-E685-448C-BB31-DAA0E0A97C76}" sibTransId="{AB02C386-B0BC-4437-BF3C-E611270CBFD3}"/>
    <dgm:cxn modelId="{20643EFD-E3FA-FB44-88A3-30A115E6966E}" type="presOf" srcId="{A5B3259A-5DAE-4D39-8F94-D2C7D3AB7226}" destId="{FB9874DA-B672-A043-8402-30B067A1CC67}" srcOrd="0" destOrd="0" presId="urn:microsoft.com/office/officeart/2009/3/layout/StepUpProcess"/>
    <dgm:cxn modelId="{2638F4AF-6729-AC49-991F-AC5FCF1A9D8A}" type="presParOf" srcId="{FB9874DA-B672-A043-8402-30B067A1CC67}" destId="{E05A2660-9AEB-5240-B3F2-BF5D22EAEB0D}" srcOrd="0" destOrd="0" presId="urn:microsoft.com/office/officeart/2009/3/layout/StepUpProcess"/>
    <dgm:cxn modelId="{FF33CCB9-EE4B-8143-A605-E3B349C0D124}" type="presParOf" srcId="{E05A2660-9AEB-5240-B3F2-BF5D22EAEB0D}" destId="{8928FE8E-DC04-1848-9AB5-1A86031F3666}" srcOrd="0" destOrd="0" presId="urn:microsoft.com/office/officeart/2009/3/layout/StepUpProcess"/>
    <dgm:cxn modelId="{64F8D0B3-208D-2842-BC0D-F56DBA6172E3}" type="presParOf" srcId="{E05A2660-9AEB-5240-B3F2-BF5D22EAEB0D}" destId="{5DDA8413-A050-FC44-963D-444A6C665324}" srcOrd="1" destOrd="0" presId="urn:microsoft.com/office/officeart/2009/3/layout/StepUpProcess"/>
    <dgm:cxn modelId="{DFF0D502-B813-3F4B-8F2F-D4F62BAA8577}" type="presParOf" srcId="{E05A2660-9AEB-5240-B3F2-BF5D22EAEB0D}" destId="{B97475AE-227C-B54C-B230-76696759B1AA}" srcOrd="2" destOrd="0" presId="urn:microsoft.com/office/officeart/2009/3/layout/StepUpProcess"/>
    <dgm:cxn modelId="{CFD3C982-6742-9F4A-98CF-BCE7D69A229B}" type="presParOf" srcId="{FB9874DA-B672-A043-8402-30B067A1CC67}" destId="{07ECFB8A-0AB3-D149-944B-183B63E1B881}" srcOrd="1" destOrd="0" presId="urn:microsoft.com/office/officeart/2009/3/layout/StepUpProcess"/>
    <dgm:cxn modelId="{7F2D62CB-BA80-374D-A480-3B37BF979FCB}" type="presParOf" srcId="{07ECFB8A-0AB3-D149-944B-183B63E1B881}" destId="{000A16DF-C9CA-734E-903F-0AC7FEF4513B}" srcOrd="0" destOrd="0" presId="urn:microsoft.com/office/officeart/2009/3/layout/StepUpProcess"/>
    <dgm:cxn modelId="{6909E959-02EF-DF4E-A7BC-3A2480715738}" type="presParOf" srcId="{FB9874DA-B672-A043-8402-30B067A1CC67}" destId="{16BD80D6-EB56-354C-AF9F-22AE7A40AE92}" srcOrd="2" destOrd="0" presId="urn:microsoft.com/office/officeart/2009/3/layout/StepUpProcess"/>
    <dgm:cxn modelId="{56D89EC5-4FAB-6944-9EAD-1DE4A7894F02}" type="presParOf" srcId="{16BD80D6-EB56-354C-AF9F-22AE7A40AE92}" destId="{CDA89240-B284-C64A-9635-B48C6D2C49DD}" srcOrd="0" destOrd="0" presId="urn:microsoft.com/office/officeart/2009/3/layout/StepUpProcess"/>
    <dgm:cxn modelId="{4A9A12E4-A284-704D-B93B-F0C2EFA61CA1}" type="presParOf" srcId="{16BD80D6-EB56-354C-AF9F-22AE7A40AE92}" destId="{EEFBFD3E-E6D9-5F4A-A384-8719925D0738}" srcOrd="1" destOrd="0" presId="urn:microsoft.com/office/officeart/2009/3/layout/StepUpProcess"/>
    <dgm:cxn modelId="{3D9D3BA3-5077-CE40-9C28-B9984E1B370F}" type="presParOf" srcId="{16BD80D6-EB56-354C-AF9F-22AE7A40AE92}" destId="{62DAF834-B13F-9347-93E7-DDB417FDDDDE}" srcOrd="2" destOrd="0" presId="urn:microsoft.com/office/officeart/2009/3/layout/StepUpProcess"/>
    <dgm:cxn modelId="{749DB30C-0AA9-1844-9203-1113AA0D831C}" type="presParOf" srcId="{FB9874DA-B672-A043-8402-30B067A1CC67}" destId="{107071A2-00AA-954D-8D34-31EE1BB0250B}" srcOrd="3" destOrd="0" presId="urn:microsoft.com/office/officeart/2009/3/layout/StepUpProcess"/>
    <dgm:cxn modelId="{0D988314-4C50-EC49-A2C7-79947AC8DE99}" type="presParOf" srcId="{107071A2-00AA-954D-8D34-31EE1BB0250B}" destId="{2C362F66-02A0-AD48-8E88-0A9476E01254}" srcOrd="0" destOrd="0" presId="urn:microsoft.com/office/officeart/2009/3/layout/StepUpProcess"/>
    <dgm:cxn modelId="{46C64818-2947-6E47-B8D9-EA34939C56B2}" type="presParOf" srcId="{FB9874DA-B672-A043-8402-30B067A1CC67}" destId="{B1AD299B-61BF-0F4F-B58F-FB7471A5D5A8}" srcOrd="4" destOrd="0" presId="urn:microsoft.com/office/officeart/2009/3/layout/StepUpProcess"/>
    <dgm:cxn modelId="{7BAA019B-C014-8347-8923-2647A938CF25}" type="presParOf" srcId="{B1AD299B-61BF-0F4F-B58F-FB7471A5D5A8}" destId="{B7997135-9981-B843-893B-54E72F8EC22D}" srcOrd="0" destOrd="0" presId="urn:microsoft.com/office/officeart/2009/3/layout/StepUpProcess"/>
    <dgm:cxn modelId="{C5818324-2E4F-9942-9AC5-A8D7352A27DE}" type="presParOf" srcId="{B1AD299B-61BF-0F4F-B58F-FB7471A5D5A8}" destId="{5DB5A452-30B3-1046-8089-A81A1C4AC91D}" srcOrd="1" destOrd="0" presId="urn:microsoft.com/office/officeart/2009/3/layout/StepUpProcess"/>
    <dgm:cxn modelId="{C1557FE2-B80D-DD46-9013-D19863BD9EE5}" type="presParOf" srcId="{B1AD299B-61BF-0F4F-B58F-FB7471A5D5A8}" destId="{D73E3E52-D141-814E-AC9F-9097DD392A38}" srcOrd="2" destOrd="0" presId="urn:microsoft.com/office/officeart/2009/3/layout/StepUpProcess"/>
    <dgm:cxn modelId="{D4BB42AC-7210-5E44-BBCE-E1ED6782B07F}" type="presParOf" srcId="{FB9874DA-B672-A043-8402-30B067A1CC67}" destId="{7E996802-A57E-4543-A610-840720085274}" srcOrd="5" destOrd="0" presId="urn:microsoft.com/office/officeart/2009/3/layout/StepUpProcess"/>
    <dgm:cxn modelId="{ADF1725B-4E38-4C46-83C2-08B08560A849}" type="presParOf" srcId="{7E996802-A57E-4543-A610-840720085274}" destId="{5B6B02C1-CBB3-0946-9B3E-B8F8D43C4551}" srcOrd="0" destOrd="0" presId="urn:microsoft.com/office/officeart/2009/3/layout/StepUpProcess"/>
    <dgm:cxn modelId="{3DFBB70D-2A53-9245-84EE-D4F7635FCBD8}" type="presParOf" srcId="{FB9874DA-B672-A043-8402-30B067A1CC67}" destId="{034B8C99-C6A2-634B-B4CC-6960A43CAB30}" srcOrd="6" destOrd="0" presId="urn:microsoft.com/office/officeart/2009/3/layout/StepUpProcess"/>
    <dgm:cxn modelId="{C17F4914-A4B6-2548-83E9-AE572BEC61C7}" type="presParOf" srcId="{034B8C99-C6A2-634B-B4CC-6960A43CAB30}" destId="{0271CEAC-C636-9B47-8170-BFBB7CC5707A}" srcOrd="0" destOrd="0" presId="urn:microsoft.com/office/officeart/2009/3/layout/StepUpProcess"/>
    <dgm:cxn modelId="{E8843253-35DD-7B45-B11C-D1C92A124B94}" type="presParOf" srcId="{034B8C99-C6A2-634B-B4CC-6960A43CAB30}" destId="{A970044C-BF41-A24E-B6CD-69656C0038C0}" srcOrd="1" destOrd="0" presId="urn:microsoft.com/office/officeart/2009/3/layout/StepUpProcess"/>
    <dgm:cxn modelId="{76C53D5A-A1A7-7A4C-9F85-F6BE633D6A6F}" type="presParOf" srcId="{034B8C99-C6A2-634B-B4CC-6960A43CAB30}" destId="{47744190-C003-9F4E-8245-D1A207D33FC6}" srcOrd="2" destOrd="0" presId="urn:microsoft.com/office/officeart/2009/3/layout/StepUpProcess"/>
    <dgm:cxn modelId="{21E870BA-F3A9-3E44-9782-051E890D0811}" type="presParOf" srcId="{FB9874DA-B672-A043-8402-30B067A1CC67}" destId="{A3DBCC77-2293-A243-950C-E2B919DB1DCA}" srcOrd="7" destOrd="0" presId="urn:microsoft.com/office/officeart/2009/3/layout/StepUpProcess"/>
    <dgm:cxn modelId="{17B07D98-9230-704A-B8AB-1972DA151574}" type="presParOf" srcId="{A3DBCC77-2293-A243-950C-E2B919DB1DCA}" destId="{6A776B61-EDCF-C74D-AB37-BE0C28CB58E1}" srcOrd="0" destOrd="0" presId="urn:microsoft.com/office/officeart/2009/3/layout/StepUpProcess"/>
    <dgm:cxn modelId="{20F95738-270F-4044-89D2-DD1E984192FB}" type="presParOf" srcId="{FB9874DA-B672-A043-8402-30B067A1CC67}" destId="{ED382B6D-D94B-234D-A447-0D450453645C}" srcOrd="8" destOrd="0" presId="urn:microsoft.com/office/officeart/2009/3/layout/StepUpProcess"/>
    <dgm:cxn modelId="{CA8EF522-CFDB-0645-AB45-BB2F09D3AF20}" type="presParOf" srcId="{ED382B6D-D94B-234D-A447-0D450453645C}" destId="{37F91D8D-4134-514C-8831-7FB926C0B81C}" srcOrd="0" destOrd="0" presId="urn:microsoft.com/office/officeart/2009/3/layout/StepUpProcess"/>
    <dgm:cxn modelId="{CA6D5B20-C7B1-8743-A97F-EB4B02FA98BA}" type="presParOf" srcId="{ED382B6D-D94B-234D-A447-0D450453645C}" destId="{59E6611C-37BE-B844-877B-051024F30B4D}" srcOrd="1" destOrd="0" presId="urn:microsoft.com/office/officeart/2009/3/layout/StepUpProcess"/>
    <dgm:cxn modelId="{32F82E15-D0EE-AB41-A5A3-AC228860D950}" type="presParOf" srcId="{ED382B6D-D94B-234D-A447-0D450453645C}" destId="{4252D64D-0804-5C4F-B51A-3092DA8BB262}" srcOrd="2" destOrd="0" presId="urn:microsoft.com/office/officeart/2009/3/layout/StepUpProcess"/>
    <dgm:cxn modelId="{7EA0CAE3-FA12-614A-8A2A-A59A501F5588}" type="presParOf" srcId="{FB9874DA-B672-A043-8402-30B067A1CC67}" destId="{123CCEE0-B557-E64C-9E34-833E072117E2}" srcOrd="9" destOrd="0" presId="urn:microsoft.com/office/officeart/2009/3/layout/StepUpProcess"/>
    <dgm:cxn modelId="{9EC65911-830B-DB4B-979E-BA55EE928996}" type="presParOf" srcId="{123CCEE0-B557-E64C-9E34-833E072117E2}" destId="{4AA2E9F7-DE1F-FD43-BC91-B3B69A1EB032}" srcOrd="0" destOrd="0" presId="urn:microsoft.com/office/officeart/2009/3/layout/StepUpProcess"/>
    <dgm:cxn modelId="{A7D95000-4E91-424C-9281-F08141E62E1F}" type="presParOf" srcId="{FB9874DA-B672-A043-8402-30B067A1CC67}" destId="{76876A5C-FCAE-4B4D-8682-4D73700E9808}" srcOrd="10" destOrd="0" presId="urn:microsoft.com/office/officeart/2009/3/layout/StepUpProcess"/>
    <dgm:cxn modelId="{F68ACD71-901D-4345-A5C0-63648028CD1C}" type="presParOf" srcId="{76876A5C-FCAE-4B4D-8682-4D73700E9808}" destId="{3077C19F-6483-3C47-83CE-036DA752318E}" srcOrd="0" destOrd="0" presId="urn:microsoft.com/office/officeart/2009/3/layout/StepUpProcess"/>
    <dgm:cxn modelId="{218534D1-C969-D64B-A790-AA657BD6D38C}" type="presParOf" srcId="{76876A5C-FCAE-4B4D-8682-4D73700E9808}" destId="{B8A3674C-2192-1C48-A2FD-519EBED56F41}" srcOrd="1" destOrd="0" presId="urn:microsoft.com/office/officeart/2009/3/layout/StepUpProcess"/>
    <dgm:cxn modelId="{9372B276-57E9-5347-9322-128D6D7F7A63}" type="presParOf" srcId="{76876A5C-FCAE-4B4D-8682-4D73700E9808}" destId="{9E529778-DF9D-EF4A-8B28-A05352836C09}" srcOrd="2" destOrd="0" presId="urn:microsoft.com/office/officeart/2009/3/layout/StepUpProcess"/>
    <dgm:cxn modelId="{4080B32B-0ECB-4941-A9B9-11BB1956DC75}" type="presParOf" srcId="{FB9874DA-B672-A043-8402-30B067A1CC67}" destId="{E8023000-5DDE-C74B-A50E-4A7FDC46F3A8}" srcOrd="11" destOrd="0" presId="urn:microsoft.com/office/officeart/2009/3/layout/StepUpProcess"/>
    <dgm:cxn modelId="{A42A9E11-9301-E341-B843-66E6E80FAF8B}" type="presParOf" srcId="{E8023000-5DDE-C74B-A50E-4A7FDC46F3A8}" destId="{F451BACD-A713-134F-8F72-8DD7C59A2D92}" srcOrd="0" destOrd="0" presId="urn:microsoft.com/office/officeart/2009/3/layout/StepUpProcess"/>
    <dgm:cxn modelId="{F83AEA67-284E-5B4A-8A86-1AA897A79425}" type="presParOf" srcId="{FB9874DA-B672-A043-8402-30B067A1CC67}" destId="{0AE7DD2C-5687-E346-B07E-6D0EB72CCE2F}" srcOrd="12" destOrd="0" presId="urn:microsoft.com/office/officeart/2009/3/layout/StepUpProcess"/>
    <dgm:cxn modelId="{3B5D059F-06FC-FC4F-82EF-92AB15126429}" type="presParOf" srcId="{0AE7DD2C-5687-E346-B07E-6D0EB72CCE2F}" destId="{9CF2F1CA-5AE7-CF4A-B102-A5CFF68C7C95}" srcOrd="0" destOrd="0" presId="urn:microsoft.com/office/officeart/2009/3/layout/StepUpProcess"/>
    <dgm:cxn modelId="{7A8590CA-FE79-A84A-9FD8-79B341C68837}" type="presParOf" srcId="{0AE7DD2C-5687-E346-B07E-6D0EB72CCE2F}" destId="{1AD4B65B-2C4C-794C-AFBE-17C7C4BEB670}" srcOrd="1" destOrd="0" presId="urn:microsoft.com/office/officeart/2009/3/layout/StepUpProcess"/>
    <dgm:cxn modelId="{A096A276-49FA-B141-8926-A0357C9B7F56}" type="presParOf" srcId="{0AE7DD2C-5687-E346-B07E-6D0EB72CCE2F}" destId="{18D63CC8-DFE9-1B47-AF11-C7E5CDBA3D69}" srcOrd="2" destOrd="0" presId="urn:microsoft.com/office/officeart/2009/3/layout/StepUpProcess"/>
    <dgm:cxn modelId="{E10CF69A-A926-9641-86D3-B5AF06F6CF25}" type="presParOf" srcId="{FB9874DA-B672-A043-8402-30B067A1CC67}" destId="{C08C0E84-422D-3F40-B5D2-064765D53A7F}" srcOrd="13" destOrd="0" presId="urn:microsoft.com/office/officeart/2009/3/layout/StepUpProcess"/>
    <dgm:cxn modelId="{58C80C83-DF35-5148-B6C1-5D00B6093866}" type="presParOf" srcId="{C08C0E84-422D-3F40-B5D2-064765D53A7F}" destId="{F7305C95-51DD-4E43-8DE5-17B8329B9ECF}" srcOrd="0" destOrd="0" presId="urn:microsoft.com/office/officeart/2009/3/layout/StepUpProcess"/>
    <dgm:cxn modelId="{193D72E3-3D5E-0441-9D8C-059D42AB99DA}" type="presParOf" srcId="{FB9874DA-B672-A043-8402-30B067A1CC67}" destId="{31D15E0B-DADE-8043-BB1E-7EAC310B2291}" srcOrd="14" destOrd="0" presId="urn:microsoft.com/office/officeart/2009/3/layout/StepUpProcess"/>
    <dgm:cxn modelId="{650F5203-27BA-154A-98BC-B05BAC048262}" type="presParOf" srcId="{31D15E0B-DADE-8043-BB1E-7EAC310B2291}" destId="{D033AB08-2DCE-B84B-A5BF-49D77D5B6F58}" srcOrd="0" destOrd="0" presId="urn:microsoft.com/office/officeart/2009/3/layout/StepUpProcess"/>
    <dgm:cxn modelId="{58BE7365-B4D3-9444-A624-792181B43E43}" type="presParOf" srcId="{31D15E0B-DADE-8043-BB1E-7EAC310B2291}" destId="{37B139FA-158F-9B4A-A743-209FAE96D8C1}" srcOrd="1" destOrd="0" presId="urn:microsoft.com/office/officeart/2009/3/layout/StepUpProcess"/>
    <dgm:cxn modelId="{D01C65A2-57BB-9444-BD2D-81706CC0C4C0}" type="presParOf" srcId="{31D15E0B-DADE-8043-BB1E-7EAC310B2291}" destId="{89FB58BE-56CB-CA4C-93A3-623CA02DBE08}" srcOrd="2" destOrd="0" presId="urn:microsoft.com/office/officeart/2009/3/layout/StepUpProcess"/>
    <dgm:cxn modelId="{E4E14CA0-7A26-D744-AF95-06FF489D0B17}" type="presParOf" srcId="{FB9874DA-B672-A043-8402-30B067A1CC67}" destId="{9AAF0078-5726-224A-B62C-481E80A23933}" srcOrd="15" destOrd="0" presId="urn:microsoft.com/office/officeart/2009/3/layout/StepUpProcess"/>
    <dgm:cxn modelId="{631E0710-2C11-5F47-B8A0-2C12CEC4B75A}" type="presParOf" srcId="{9AAF0078-5726-224A-B62C-481E80A23933}" destId="{675E3793-2583-5742-9703-E43B832EDD18}" srcOrd="0" destOrd="0" presId="urn:microsoft.com/office/officeart/2009/3/layout/StepUpProcess"/>
    <dgm:cxn modelId="{B5964F72-B89C-6F41-B40D-6FB36A5044C9}" type="presParOf" srcId="{FB9874DA-B672-A043-8402-30B067A1CC67}" destId="{2763F8C2-CD3F-004F-B5A5-9F17CD3C0B5E}" srcOrd="16" destOrd="0" presId="urn:microsoft.com/office/officeart/2009/3/layout/StepUpProcess"/>
    <dgm:cxn modelId="{3A659160-9EB1-9449-B7A3-7B6060980B42}" type="presParOf" srcId="{2763F8C2-CD3F-004F-B5A5-9F17CD3C0B5E}" destId="{02254677-1EFB-0F4F-87FC-A01A9344E1B6}" srcOrd="0" destOrd="0" presId="urn:microsoft.com/office/officeart/2009/3/layout/StepUpProcess"/>
    <dgm:cxn modelId="{DE33C283-DB15-324A-B487-D7973A8444E9}" type="presParOf" srcId="{2763F8C2-CD3F-004F-B5A5-9F17CD3C0B5E}" destId="{1789E721-D52E-C041-8F19-A9771E03FE30}" srcOrd="1" destOrd="0" presId="urn:microsoft.com/office/officeart/2009/3/layout/StepUpProcess"/>
    <dgm:cxn modelId="{445EB843-635A-1B4A-BB68-90FE4AD0C840}" type="presParOf" srcId="{2763F8C2-CD3F-004F-B5A5-9F17CD3C0B5E}" destId="{16106693-229C-184E-9FF1-B13123F349A2}" srcOrd="2" destOrd="0" presId="urn:microsoft.com/office/officeart/2009/3/layout/StepUpProcess"/>
    <dgm:cxn modelId="{42DE0E90-EF49-FE41-914B-9EBC7A1A3423}" type="presParOf" srcId="{FB9874DA-B672-A043-8402-30B067A1CC67}" destId="{E1B5900E-B9AE-5D4B-894F-74B396EB73DE}" srcOrd="17" destOrd="0" presId="urn:microsoft.com/office/officeart/2009/3/layout/StepUpProcess"/>
    <dgm:cxn modelId="{BA0C6DBF-85F8-554A-AC4C-A3D1872037FC}" type="presParOf" srcId="{E1B5900E-B9AE-5D4B-894F-74B396EB73DE}" destId="{A035BB12-0225-BD41-8939-6879E2252E76}" srcOrd="0" destOrd="0" presId="urn:microsoft.com/office/officeart/2009/3/layout/StepUpProcess"/>
    <dgm:cxn modelId="{BF3EE632-B53D-414A-B5E8-2AD5C7462225}" type="presParOf" srcId="{FB9874DA-B672-A043-8402-30B067A1CC67}" destId="{759618F9-5403-D94C-928A-C79C5AD22338}" srcOrd="18" destOrd="0" presId="urn:microsoft.com/office/officeart/2009/3/layout/StepUpProcess"/>
    <dgm:cxn modelId="{1155B33D-D819-094C-9D08-01729A6B64A6}" type="presParOf" srcId="{759618F9-5403-D94C-928A-C79C5AD22338}" destId="{4C96C579-27DF-1B4B-873F-89AEA75CF262}" srcOrd="0" destOrd="0" presId="urn:microsoft.com/office/officeart/2009/3/layout/StepUpProcess"/>
    <dgm:cxn modelId="{3EBEED65-A74D-8E4A-988A-6FF922DAE4C4}" type="presParOf" srcId="{759618F9-5403-D94C-928A-C79C5AD22338}" destId="{DAE691C3-3762-5946-A21F-6B0B4B44A548}"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4548DA-51CA-4896-AB11-005949EB27F9}" type="doc">
      <dgm:prSet loTypeId="urn:microsoft.com/office/officeart/2009/3/layout/StepUpProcess" loCatId="list" qsTypeId="urn:microsoft.com/office/officeart/2005/8/quickstyle/simple1" qsCatId="simple" csTypeId="urn:microsoft.com/office/officeart/2005/8/colors/colorful2" csCatId="colorful" phldr="1"/>
      <dgm:spPr/>
      <dgm:t>
        <a:bodyPr/>
        <a:lstStyle/>
        <a:p>
          <a:endParaRPr lang="en-US"/>
        </a:p>
      </dgm:t>
    </dgm:pt>
    <dgm:pt modelId="{09CE8BE5-B1A7-452B-B006-D79ADE836607}">
      <dgm:prSet/>
      <dgm:spPr/>
      <dgm:t>
        <a:bodyPr/>
        <a:lstStyle/>
        <a:p>
          <a:r>
            <a:rPr lang="lt-LT" dirty="0"/>
            <a:t>VIKYSTĖS NUOTRAUKOS</a:t>
          </a:r>
          <a:endParaRPr lang="en-US" dirty="0"/>
        </a:p>
      </dgm:t>
    </dgm:pt>
    <dgm:pt modelId="{0D001C11-A250-47BF-A477-9DE9F4141F49}" type="parTrans" cxnId="{A18703AD-0379-43D9-950E-CE2F3E6233FF}">
      <dgm:prSet/>
      <dgm:spPr/>
      <dgm:t>
        <a:bodyPr/>
        <a:lstStyle/>
        <a:p>
          <a:endParaRPr lang="en-US"/>
        </a:p>
      </dgm:t>
    </dgm:pt>
    <dgm:pt modelId="{C4A15E2F-1C0D-4EFC-B7E3-8C2F77C6FE5C}" type="sibTrans" cxnId="{A18703AD-0379-43D9-950E-CE2F3E6233FF}">
      <dgm:prSet/>
      <dgm:spPr/>
      <dgm:t>
        <a:bodyPr/>
        <a:lstStyle/>
        <a:p>
          <a:endParaRPr lang="en-US"/>
        </a:p>
      </dgm:t>
    </dgm:pt>
    <dgm:pt modelId="{4530BC1C-918F-42F8-B175-B144B7602D90}">
      <dgm:prSet/>
      <dgm:spPr/>
      <dgm:t>
        <a:bodyPr/>
        <a:lstStyle/>
        <a:p>
          <a:r>
            <a:rPr lang="en-US" dirty="0"/>
            <a:t>KLAUSIMŲ KAMUOLYS</a:t>
          </a:r>
        </a:p>
      </dgm:t>
    </dgm:pt>
    <dgm:pt modelId="{AF728FD1-BADD-41F7-ADE8-83B54A95BAFD}" type="parTrans" cxnId="{D87C02F6-E80C-4272-A31E-DB5A84D1A9E4}">
      <dgm:prSet/>
      <dgm:spPr/>
      <dgm:t>
        <a:bodyPr/>
        <a:lstStyle/>
        <a:p>
          <a:endParaRPr lang="en-US"/>
        </a:p>
      </dgm:t>
    </dgm:pt>
    <dgm:pt modelId="{A108BE85-4577-47B8-A2C7-1A8E981187C3}" type="sibTrans" cxnId="{D87C02F6-E80C-4272-A31E-DB5A84D1A9E4}">
      <dgm:prSet/>
      <dgm:spPr/>
      <dgm:t>
        <a:bodyPr/>
        <a:lstStyle/>
        <a:p>
          <a:endParaRPr lang="en-US"/>
        </a:p>
      </dgm:t>
    </dgm:pt>
    <dgm:pt modelId="{D215181F-9FD4-4496-897E-6A95731AC007}">
      <dgm:prSet/>
      <dgm:spPr/>
      <dgm:t>
        <a:bodyPr/>
        <a:lstStyle/>
        <a:p>
          <a:r>
            <a:rPr lang="lt-LT" dirty="0"/>
            <a:t>PASIRINKTO DAIKTO PRISTATYMAS</a:t>
          </a:r>
          <a:endParaRPr lang="en-US" dirty="0"/>
        </a:p>
      </dgm:t>
    </dgm:pt>
    <dgm:pt modelId="{AE2EA886-ABAD-474F-960D-FEDE810FEF8F}" type="parTrans" cxnId="{9E77C20F-24CB-4F54-B2A7-41A084C50D28}">
      <dgm:prSet/>
      <dgm:spPr/>
      <dgm:t>
        <a:bodyPr/>
        <a:lstStyle/>
        <a:p>
          <a:endParaRPr lang="en-US"/>
        </a:p>
      </dgm:t>
    </dgm:pt>
    <dgm:pt modelId="{A1445C93-3347-4F59-BFED-F93FBF3A35C1}" type="sibTrans" cxnId="{9E77C20F-24CB-4F54-B2A7-41A084C50D28}">
      <dgm:prSet/>
      <dgm:spPr/>
      <dgm:t>
        <a:bodyPr/>
        <a:lstStyle/>
        <a:p>
          <a:endParaRPr lang="en-US"/>
        </a:p>
      </dgm:t>
    </dgm:pt>
    <dgm:pt modelId="{416C547B-69AB-4973-9034-525FF6FFB88C}">
      <dgm:prSet/>
      <dgm:spPr/>
      <dgm:t>
        <a:bodyPr/>
        <a:lstStyle/>
        <a:p>
          <a:r>
            <a:rPr lang="lt-LT" dirty="0"/>
            <a:t>KLAUSIMŲ DĖŽUTĖ</a:t>
          </a:r>
          <a:endParaRPr lang="en-US" dirty="0"/>
        </a:p>
      </dgm:t>
    </dgm:pt>
    <dgm:pt modelId="{4A35D076-5FDC-4768-A55F-341FD2D303B2}" type="parTrans" cxnId="{6676D154-6D1C-42FE-9C23-3D9AF0983626}">
      <dgm:prSet/>
      <dgm:spPr/>
      <dgm:t>
        <a:bodyPr/>
        <a:lstStyle/>
        <a:p>
          <a:endParaRPr lang="en-US"/>
        </a:p>
      </dgm:t>
    </dgm:pt>
    <dgm:pt modelId="{5549F725-9453-4E1D-8D48-42979749DD96}" type="sibTrans" cxnId="{6676D154-6D1C-42FE-9C23-3D9AF0983626}">
      <dgm:prSet/>
      <dgm:spPr/>
      <dgm:t>
        <a:bodyPr/>
        <a:lstStyle/>
        <a:p>
          <a:endParaRPr lang="en-US"/>
        </a:p>
      </dgm:t>
    </dgm:pt>
    <dgm:pt modelId="{E5AC272F-D5A9-4047-B0CF-EC6D2F8AEF87}">
      <dgm:prSet/>
      <dgm:spPr/>
      <dgm:t>
        <a:bodyPr/>
        <a:lstStyle/>
        <a:p>
          <a:r>
            <a:rPr lang="lt-LT" dirty="0"/>
            <a:t>BINGO</a:t>
          </a:r>
          <a:endParaRPr lang="en-US" dirty="0"/>
        </a:p>
      </dgm:t>
    </dgm:pt>
    <dgm:pt modelId="{765EFC1E-5C7C-419B-BE0F-B61C94EE0C37}" type="parTrans" cxnId="{9ACE0474-5955-4593-B526-A7C7359CB99F}">
      <dgm:prSet/>
      <dgm:spPr/>
      <dgm:t>
        <a:bodyPr/>
        <a:lstStyle/>
        <a:p>
          <a:endParaRPr lang="en-US"/>
        </a:p>
      </dgm:t>
    </dgm:pt>
    <dgm:pt modelId="{1756A89A-9F7E-4159-942B-C9DAA3BC69F2}" type="sibTrans" cxnId="{9ACE0474-5955-4593-B526-A7C7359CB99F}">
      <dgm:prSet/>
      <dgm:spPr/>
      <dgm:t>
        <a:bodyPr/>
        <a:lstStyle/>
        <a:p>
          <a:endParaRPr lang="en-US"/>
        </a:p>
      </dgm:t>
    </dgm:pt>
    <dgm:pt modelId="{F4A79D49-C4B6-406B-A9EE-DCD57DA75FC0}">
      <dgm:prSet/>
      <dgm:spPr/>
      <dgm:t>
        <a:bodyPr/>
        <a:lstStyle/>
        <a:p>
          <a:r>
            <a:rPr lang="lt-LT" dirty="0"/>
            <a:t>NUOTAIKŲ PIEŠINYS</a:t>
          </a:r>
          <a:endParaRPr lang="en-US" dirty="0"/>
        </a:p>
      </dgm:t>
    </dgm:pt>
    <dgm:pt modelId="{33D65D67-82B8-457A-9DDC-512CCF7F6BA0}" type="parTrans" cxnId="{E3728CE6-FE88-45EA-9D1B-DF732810A760}">
      <dgm:prSet/>
      <dgm:spPr/>
      <dgm:t>
        <a:bodyPr/>
        <a:lstStyle/>
        <a:p>
          <a:endParaRPr lang="en-US"/>
        </a:p>
      </dgm:t>
    </dgm:pt>
    <dgm:pt modelId="{73A59E00-C74A-4719-95B2-720AF95DBE6F}" type="sibTrans" cxnId="{E3728CE6-FE88-45EA-9D1B-DF732810A760}">
      <dgm:prSet/>
      <dgm:spPr/>
      <dgm:t>
        <a:bodyPr/>
        <a:lstStyle/>
        <a:p>
          <a:endParaRPr lang="en-US"/>
        </a:p>
      </dgm:t>
    </dgm:pt>
    <dgm:pt modelId="{3F24AECC-BADD-E849-AAEE-E0B58F7C033E}">
      <dgm:prSet/>
      <dgm:spPr/>
      <dgm:t>
        <a:bodyPr/>
        <a:lstStyle/>
        <a:p>
          <a:r>
            <a:rPr lang="lt-LT" dirty="0"/>
            <a:t>TRYS TIESOS IR VIENAS MELAS</a:t>
          </a:r>
          <a:endParaRPr lang="en-US" dirty="0"/>
        </a:p>
      </dgm:t>
    </dgm:pt>
    <dgm:pt modelId="{3CD4A26E-D4D3-FB4F-9A32-BD3763C6F41E}" type="parTrans" cxnId="{500DAEAC-E6A2-3046-BEAF-4045DBFE247C}">
      <dgm:prSet/>
      <dgm:spPr/>
      <dgm:t>
        <a:bodyPr/>
        <a:lstStyle/>
        <a:p>
          <a:endParaRPr lang="en-GB"/>
        </a:p>
      </dgm:t>
    </dgm:pt>
    <dgm:pt modelId="{E8317725-AFDA-DB40-B430-3A648AF634F4}" type="sibTrans" cxnId="{500DAEAC-E6A2-3046-BEAF-4045DBFE247C}">
      <dgm:prSet/>
      <dgm:spPr/>
      <dgm:t>
        <a:bodyPr/>
        <a:lstStyle/>
        <a:p>
          <a:endParaRPr lang="en-GB"/>
        </a:p>
      </dgm:t>
    </dgm:pt>
    <dgm:pt modelId="{9AC63168-0235-9F44-BA58-C31B9A605904}" type="pres">
      <dgm:prSet presAssocID="{314548DA-51CA-4896-AB11-005949EB27F9}" presName="rootnode" presStyleCnt="0">
        <dgm:presLayoutVars>
          <dgm:chMax/>
          <dgm:chPref/>
          <dgm:dir/>
          <dgm:animLvl val="lvl"/>
        </dgm:presLayoutVars>
      </dgm:prSet>
      <dgm:spPr/>
    </dgm:pt>
    <dgm:pt modelId="{BB33FF5E-F433-7248-922C-106DF217D064}" type="pres">
      <dgm:prSet presAssocID="{09CE8BE5-B1A7-452B-B006-D79ADE836607}" presName="composite" presStyleCnt="0"/>
      <dgm:spPr/>
    </dgm:pt>
    <dgm:pt modelId="{F197BF87-36B3-F843-96D6-427AE65E98F5}" type="pres">
      <dgm:prSet presAssocID="{09CE8BE5-B1A7-452B-B006-D79ADE836607}" presName="LShape" presStyleLbl="alignNode1" presStyleIdx="0" presStyleCnt="13"/>
      <dgm:spPr/>
    </dgm:pt>
    <dgm:pt modelId="{8DF49783-64B6-9445-8DE4-967D0A46BB01}" type="pres">
      <dgm:prSet presAssocID="{09CE8BE5-B1A7-452B-B006-D79ADE836607}" presName="ParentText" presStyleLbl="revTx" presStyleIdx="0" presStyleCnt="7">
        <dgm:presLayoutVars>
          <dgm:chMax val="0"/>
          <dgm:chPref val="0"/>
          <dgm:bulletEnabled val="1"/>
        </dgm:presLayoutVars>
      </dgm:prSet>
      <dgm:spPr/>
    </dgm:pt>
    <dgm:pt modelId="{340381C1-6A4A-1745-827C-1A0B81F1116A}" type="pres">
      <dgm:prSet presAssocID="{09CE8BE5-B1A7-452B-B006-D79ADE836607}" presName="Triangle" presStyleLbl="alignNode1" presStyleIdx="1" presStyleCnt="13"/>
      <dgm:spPr/>
    </dgm:pt>
    <dgm:pt modelId="{75189272-24E4-AC45-B548-996F73427A6A}" type="pres">
      <dgm:prSet presAssocID="{C4A15E2F-1C0D-4EFC-B7E3-8C2F77C6FE5C}" presName="sibTrans" presStyleCnt="0"/>
      <dgm:spPr/>
    </dgm:pt>
    <dgm:pt modelId="{2100BCEC-0FD5-1E40-B65D-E0473691AB0F}" type="pres">
      <dgm:prSet presAssocID="{C4A15E2F-1C0D-4EFC-B7E3-8C2F77C6FE5C}" presName="space" presStyleCnt="0"/>
      <dgm:spPr/>
    </dgm:pt>
    <dgm:pt modelId="{8B8E732E-4FF2-1547-884B-D42245A622ED}" type="pres">
      <dgm:prSet presAssocID="{4530BC1C-918F-42F8-B175-B144B7602D90}" presName="composite" presStyleCnt="0"/>
      <dgm:spPr/>
    </dgm:pt>
    <dgm:pt modelId="{30053121-F273-9447-85A5-22E097364947}" type="pres">
      <dgm:prSet presAssocID="{4530BC1C-918F-42F8-B175-B144B7602D90}" presName="LShape" presStyleLbl="alignNode1" presStyleIdx="2" presStyleCnt="13"/>
      <dgm:spPr/>
    </dgm:pt>
    <dgm:pt modelId="{DB21B331-BAF5-8D48-B808-27F69D14D406}" type="pres">
      <dgm:prSet presAssocID="{4530BC1C-918F-42F8-B175-B144B7602D90}" presName="ParentText" presStyleLbl="revTx" presStyleIdx="1" presStyleCnt="7">
        <dgm:presLayoutVars>
          <dgm:chMax val="0"/>
          <dgm:chPref val="0"/>
          <dgm:bulletEnabled val="1"/>
        </dgm:presLayoutVars>
      </dgm:prSet>
      <dgm:spPr/>
    </dgm:pt>
    <dgm:pt modelId="{71EAAC2F-D6B9-5F46-ACCB-9DC44A6D49BC}" type="pres">
      <dgm:prSet presAssocID="{4530BC1C-918F-42F8-B175-B144B7602D90}" presName="Triangle" presStyleLbl="alignNode1" presStyleIdx="3" presStyleCnt="13"/>
      <dgm:spPr/>
    </dgm:pt>
    <dgm:pt modelId="{6432CA28-948F-6445-AEC1-6144BC0CF7EC}" type="pres">
      <dgm:prSet presAssocID="{A108BE85-4577-47B8-A2C7-1A8E981187C3}" presName="sibTrans" presStyleCnt="0"/>
      <dgm:spPr/>
    </dgm:pt>
    <dgm:pt modelId="{654F6B7F-42BC-F442-A9DD-BF36ED5BF856}" type="pres">
      <dgm:prSet presAssocID="{A108BE85-4577-47B8-A2C7-1A8E981187C3}" presName="space" presStyleCnt="0"/>
      <dgm:spPr/>
    </dgm:pt>
    <dgm:pt modelId="{AB56A69A-DA9E-0F4B-8D72-748FC0AE1AEE}" type="pres">
      <dgm:prSet presAssocID="{D215181F-9FD4-4496-897E-6A95731AC007}" presName="composite" presStyleCnt="0"/>
      <dgm:spPr/>
    </dgm:pt>
    <dgm:pt modelId="{E0554577-ED03-0441-9597-A3122CF5AF2C}" type="pres">
      <dgm:prSet presAssocID="{D215181F-9FD4-4496-897E-6A95731AC007}" presName="LShape" presStyleLbl="alignNode1" presStyleIdx="4" presStyleCnt="13"/>
      <dgm:spPr/>
    </dgm:pt>
    <dgm:pt modelId="{84A2A9A6-D439-2B47-A7BD-96378997F465}" type="pres">
      <dgm:prSet presAssocID="{D215181F-9FD4-4496-897E-6A95731AC007}" presName="ParentText" presStyleLbl="revTx" presStyleIdx="2" presStyleCnt="7">
        <dgm:presLayoutVars>
          <dgm:chMax val="0"/>
          <dgm:chPref val="0"/>
          <dgm:bulletEnabled val="1"/>
        </dgm:presLayoutVars>
      </dgm:prSet>
      <dgm:spPr/>
    </dgm:pt>
    <dgm:pt modelId="{F49ED098-BA5B-2A40-AC61-28AC5CE2D1FA}" type="pres">
      <dgm:prSet presAssocID="{D215181F-9FD4-4496-897E-6A95731AC007}" presName="Triangle" presStyleLbl="alignNode1" presStyleIdx="5" presStyleCnt="13"/>
      <dgm:spPr/>
    </dgm:pt>
    <dgm:pt modelId="{6BEE2392-3A19-2B40-9D1B-AC2D41C17AB7}" type="pres">
      <dgm:prSet presAssocID="{A1445C93-3347-4F59-BFED-F93FBF3A35C1}" presName="sibTrans" presStyleCnt="0"/>
      <dgm:spPr/>
    </dgm:pt>
    <dgm:pt modelId="{A87120B6-1D78-FE45-95B2-271C6ACA6E0F}" type="pres">
      <dgm:prSet presAssocID="{A1445C93-3347-4F59-BFED-F93FBF3A35C1}" presName="space" presStyleCnt="0"/>
      <dgm:spPr/>
    </dgm:pt>
    <dgm:pt modelId="{AA1BF180-F43C-6B4E-B230-1F259EB87F2A}" type="pres">
      <dgm:prSet presAssocID="{416C547B-69AB-4973-9034-525FF6FFB88C}" presName="composite" presStyleCnt="0"/>
      <dgm:spPr/>
    </dgm:pt>
    <dgm:pt modelId="{AAFF8515-69EF-0748-AAAA-57790E854D35}" type="pres">
      <dgm:prSet presAssocID="{416C547B-69AB-4973-9034-525FF6FFB88C}" presName="LShape" presStyleLbl="alignNode1" presStyleIdx="6" presStyleCnt="13"/>
      <dgm:spPr/>
    </dgm:pt>
    <dgm:pt modelId="{36051EB5-9A23-6C4C-9706-F44245F624BD}" type="pres">
      <dgm:prSet presAssocID="{416C547B-69AB-4973-9034-525FF6FFB88C}" presName="ParentText" presStyleLbl="revTx" presStyleIdx="3" presStyleCnt="7">
        <dgm:presLayoutVars>
          <dgm:chMax val="0"/>
          <dgm:chPref val="0"/>
          <dgm:bulletEnabled val="1"/>
        </dgm:presLayoutVars>
      </dgm:prSet>
      <dgm:spPr/>
    </dgm:pt>
    <dgm:pt modelId="{81F9A518-1C41-9E45-88AD-DC5B043244F6}" type="pres">
      <dgm:prSet presAssocID="{416C547B-69AB-4973-9034-525FF6FFB88C}" presName="Triangle" presStyleLbl="alignNode1" presStyleIdx="7" presStyleCnt="13"/>
      <dgm:spPr/>
    </dgm:pt>
    <dgm:pt modelId="{3B755A2A-DE38-2146-A7F3-DCBBCEEFFF2E}" type="pres">
      <dgm:prSet presAssocID="{5549F725-9453-4E1D-8D48-42979749DD96}" presName="sibTrans" presStyleCnt="0"/>
      <dgm:spPr/>
    </dgm:pt>
    <dgm:pt modelId="{AE3D4168-3C3E-C24C-9948-A524117F2469}" type="pres">
      <dgm:prSet presAssocID="{5549F725-9453-4E1D-8D48-42979749DD96}" presName="space" presStyleCnt="0"/>
      <dgm:spPr/>
    </dgm:pt>
    <dgm:pt modelId="{F801BF93-E807-2848-B236-5C30CF3FE1FF}" type="pres">
      <dgm:prSet presAssocID="{E5AC272F-D5A9-4047-B0CF-EC6D2F8AEF87}" presName="composite" presStyleCnt="0"/>
      <dgm:spPr/>
    </dgm:pt>
    <dgm:pt modelId="{97E61563-8F01-AB45-95BF-70278920BE75}" type="pres">
      <dgm:prSet presAssocID="{E5AC272F-D5A9-4047-B0CF-EC6D2F8AEF87}" presName="LShape" presStyleLbl="alignNode1" presStyleIdx="8" presStyleCnt="13"/>
      <dgm:spPr/>
    </dgm:pt>
    <dgm:pt modelId="{740B5231-CD02-AE4C-8767-8EA4DF894D68}" type="pres">
      <dgm:prSet presAssocID="{E5AC272F-D5A9-4047-B0CF-EC6D2F8AEF87}" presName="ParentText" presStyleLbl="revTx" presStyleIdx="4" presStyleCnt="7">
        <dgm:presLayoutVars>
          <dgm:chMax val="0"/>
          <dgm:chPref val="0"/>
          <dgm:bulletEnabled val="1"/>
        </dgm:presLayoutVars>
      </dgm:prSet>
      <dgm:spPr/>
    </dgm:pt>
    <dgm:pt modelId="{BB28BAAD-94C4-E845-A0AA-B04435890F9B}" type="pres">
      <dgm:prSet presAssocID="{E5AC272F-D5A9-4047-B0CF-EC6D2F8AEF87}" presName="Triangle" presStyleLbl="alignNode1" presStyleIdx="9" presStyleCnt="13"/>
      <dgm:spPr/>
    </dgm:pt>
    <dgm:pt modelId="{8E99FF09-D3A6-6345-BD7C-71BB37D5B406}" type="pres">
      <dgm:prSet presAssocID="{1756A89A-9F7E-4159-942B-C9DAA3BC69F2}" presName="sibTrans" presStyleCnt="0"/>
      <dgm:spPr/>
    </dgm:pt>
    <dgm:pt modelId="{9BDAC4E5-A297-A84A-AF95-CEB882F19A80}" type="pres">
      <dgm:prSet presAssocID="{1756A89A-9F7E-4159-942B-C9DAA3BC69F2}" presName="space" presStyleCnt="0"/>
      <dgm:spPr/>
    </dgm:pt>
    <dgm:pt modelId="{C5E0E80D-5B1D-4E42-A8EA-1FB17229C9B2}" type="pres">
      <dgm:prSet presAssocID="{F4A79D49-C4B6-406B-A9EE-DCD57DA75FC0}" presName="composite" presStyleCnt="0"/>
      <dgm:spPr/>
    </dgm:pt>
    <dgm:pt modelId="{173718BA-AB07-CD4C-8E44-41E9EEB58488}" type="pres">
      <dgm:prSet presAssocID="{F4A79D49-C4B6-406B-A9EE-DCD57DA75FC0}" presName="LShape" presStyleLbl="alignNode1" presStyleIdx="10" presStyleCnt="13"/>
      <dgm:spPr/>
    </dgm:pt>
    <dgm:pt modelId="{4021AB83-04B6-AC49-9EAF-7E935B30AFAC}" type="pres">
      <dgm:prSet presAssocID="{F4A79D49-C4B6-406B-A9EE-DCD57DA75FC0}" presName="ParentText" presStyleLbl="revTx" presStyleIdx="5" presStyleCnt="7">
        <dgm:presLayoutVars>
          <dgm:chMax val="0"/>
          <dgm:chPref val="0"/>
          <dgm:bulletEnabled val="1"/>
        </dgm:presLayoutVars>
      </dgm:prSet>
      <dgm:spPr/>
    </dgm:pt>
    <dgm:pt modelId="{AD5E9AF5-8913-454C-A2C2-ACC3780E850B}" type="pres">
      <dgm:prSet presAssocID="{F4A79D49-C4B6-406B-A9EE-DCD57DA75FC0}" presName="Triangle" presStyleLbl="alignNode1" presStyleIdx="11" presStyleCnt="13"/>
      <dgm:spPr/>
    </dgm:pt>
    <dgm:pt modelId="{5D4BD1A4-353B-6F4B-90FF-D88359EFA61D}" type="pres">
      <dgm:prSet presAssocID="{73A59E00-C74A-4719-95B2-720AF95DBE6F}" presName="sibTrans" presStyleCnt="0"/>
      <dgm:spPr/>
    </dgm:pt>
    <dgm:pt modelId="{79E968CB-F173-7147-88BE-1C9EE8C93D52}" type="pres">
      <dgm:prSet presAssocID="{73A59E00-C74A-4719-95B2-720AF95DBE6F}" presName="space" presStyleCnt="0"/>
      <dgm:spPr/>
    </dgm:pt>
    <dgm:pt modelId="{E6FFED9E-896B-5A47-8580-422518D5EEAB}" type="pres">
      <dgm:prSet presAssocID="{3F24AECC-BADD-E849-AAEE-E0B58F7C033E}" presName="composite" presStyleCnt="0"/>
      <dgm:spPr/>
    </dgm:pt>
    <dgm:pt modelId="{5B82AF4E-31B3-DD4E-AA17-7D3FDB3B8DB8}" type="pres">
      <dgm:prSet presAssocID="{3F24AECC-BADD-E849-AAEE-E0B58F7C033E}" presName="LShape" presStyleLbl="alignNode1" presStyleIdx="12" presStyleCnt="13"/>
      <dgm:spPr/>
    </dgm:pt>
    <dgm:pt modelId="{F5801CEF-C40D-AE4A-B736-8AFCABA5B102}" type="pres">
      <dgm:prSet presAssocID="{3F24AECC-BADD-E849-AAEE-E0B58F7C033E}" presName="ParentText" presStyleLbl="revTx" presStyleIdx="6" presStyleCnt="7">
        <dgm:presLayoutVars>
          <dgm:chMax val="0"/>
          <dgm:chPref val="0"/>
          <dgm:bulletEnabled val="1"/>
        </dgm:presLayoutVars>
      </dgm:prSet>
      <dgm:spPr/>
    </dgm:pt>
  </dgm:ptLst>
  <dgm:cxnLst>
    <dgm:cxn modelId="{788DB701-2CD5-4843-91DA-03E234971AB3}" type="presOf" srcId="{09CE8BE5-B1A7-452B-B006-D79ADE836607}" destId="{8DF49783-64B6-9445-8DE4-967D0A46BB01}" srcOrd="0" destOrd="0" presId="urn:microsoft.com/office/officeart/2009/3/layout/StepUpProcess"/>
    <dgm:cxn modelId="{53EF230B-C8A1-7B4F-A091-7362C8A3B62C}" type="presOf" srcId="{4530BC1C-918F-42F8-B175-B144B7602D90}" destId="{DB21B331-BAF5-8D48-B808-27F69D14D406}" srcOrd="0" destOrd="0" presId="urn:microsoft.com/office/officeart/2009/3/layout/StepUpProcess"/>
    <dgm:cxn modelId="{9E77C20F-24CB-4F54-B2A7-41A084C50D28}" srcId="{314548DA-51CA-4896-AB11-005949EB27F9}" destId="{D215181F-9FD4-4496-897E-6A95731AC007}" srcOrd="2" destOrd="0" parTransId="{AE2EA886-ABAD-474F-960D-FEDE810FEF8F}" sibTransId="{A1445C93-3347-4F59-BFED-F93FBF3A35C1}"/>
    <dgm:cxn modelId="{136AD034-7134-BD4F-8A52-C40CB4299F83}" type="presOf" srcId="{E5AC272F-D5A9-4047-B0CF-EC6D2F8AEF87}" destId="{740B5231-CD02-AE4C-8767-8EA4DF894D68}" srcOrd="0" destOrd="0" presId="urn:microsoft.com/office/officeart/2009/3/layout/StepUpProcess"/>
    <dgm:cxn modelId="{6676D154-6D1C-42FE-9C23-3D9AF0983626}" srcId="{314548DA-51CA-4896-AB11-005949EB27F9}" destId="{416C547B-69AB-4973-9034-525FF6FFB88C}" srcOrd="3" destOrd="0" parTransId="{4A35D076-5FDC-4768-A55F-341FD2D303B2}" sibTransId="{5549F725-9453-4E1D-8D48-42979749DD96}"/>
    <dgm:cxn modelId="{10BDB357-5402-E54B-AEB2-EB58E2E77F05}" type="presOf" srcId="{F4A79D49-C4B6-406B-A9EE-DCD57DA75FC0}" destId="{4021AB83-04B6-AC49-9EAF-7E935B30AFAC}" srcOrd="0" destOrd="0" presId="urn:microsoft.com/office/officeart/2009/3/layout/StepUpProcess"/>
    <dgm:cxn modelId="{9ACE0474-5955-4593-B526-A7C7359CB99F}" srcId="{314548DA-51CA-4896-AB11-005949EB27F9}" destId="{E5AC272F-D5A9-4047-B0CF-EC6D2F8AEF87}" srcOrd="4" destOrd="0" parTransId="{765EFC1E-5C7C-419B-BE0F-B61C94EE0C37}" sibTransId="{1756A89A-9F7E-4159-942B-C9DAA3BC69F2}"/>
    <dgm:cxn modelId="{5DCD708C-423B-A14A-8866-30BA4EACDD74}" type="presOf" srcId="{416C547B-69AB-4973-9034-525FF6FFB88C}" destId="{36051EB5-9A23-6C4C-9706-F44245F624BD}" srcOrd="0" destOrd="0" presId="urn:microsoft.com/office/officeart/2009/3/layout/StepUpProcess"/>
    <dgm:cxn modelId="{887E5F91-FB7B-BD4A-B00C-3EECDECFC9A7}" type="presOf" srcId="{314548DA-51CA-4896-AB11-005949EB27F9}" destId="{9AC63168-0235-9F44-BA58-C31B9A605904}" srcOrd="0" destOrd="0" presId="urn:microsoft.com/office/officeart/2009/3/layout/StepUpProcess"/>
    <dgm:cxn modelId="{500DAEAC-E6A2-3046-BEAF-4045DBFE247C}" srcId="{314548DA-51CA-4896-AB11-005949EB27F9}" destId="{3F24AECC-BADD-E849-AAEE-E0B58F7C033E}" srcOrd="6" destOrd="0" parTransId="{3CD4A26E-D4D3-FB4F-9A32-BD3763C6F41E}" sibTransId="{E8317725-AFDA-DB40-B430-3A648AF634F4}"/>
    <dgm:cxn modelId="{A18703AD-0379-43D9-950E-CE2F3E6233FF}" srcId="{314548DA-51CA-4896-AB11-005949EB27F9}" destId="{09CE8BE5-B1A7-452B-B006-D79ADE836607}" srcOrd="0" destOrd="0" parTransId="{0D001C11-A250-47BF-A477-9DE9F4141F49}" sibTransId="{C4A15E2F-1C0D-4EFC-B7E3-8C2F77C6FE5C}"/>
    <dgm:cxn modelId="{FAD327E5-C8D6-CA48-B832-79703E96CB94}" type="presOf" srcId="{3F24AECC-BADD-E849-AAEE-E0B58F7C033E}" destId="{F5801CEF-C40D-AE4A-B736-8AFCABA5B102}" srcOrd="0" destOrd="0" presId="urn:microsoft.com/office/officeart/2009/3/layout/StepUpProcess"/>
    <dgm:cxn modelId="{E3728CE6-FE88-45EA-9D1B-DF732810A760}" srcId="{314548DA-51CA-4896-AB11-005949EB27F9}" destId="{F4A79D49-C4B6-406B-A9EE-DCD57DA75FC0}" srcOrd="5" destOrd="0" parTransId="{33D65D67-82B8-457A-9DDC-512CCF7F6BA0}" sibTransId="{73A59E00-C74A-4719-95B2-720AF95DBE6F}"/>
    <dgm:cxn modelId="{4EE78EF2-0767-AA4F-BB92-C8FE113BE2A8}" type="presOf" srcId="{D215181F-9FD4-4496-897E-6A95731AC007}" destId="{84A2A9A6-D439-2B47-A7BD-96378997F465}" srcOrd="0" destOrd="0" presId="urn:microsoft.com/office/officeart/2009/3/layout/StepUpProcess"/>
    <dgm:cxn modelId="{D87C02F6-E80C-4272-A31E-DB5A84D1A9E4}" srcId="{314548DA-51CA-4896-AB11-005949EB27F9}" destId="{4530BC1C-918F-42F8-B175-B144B7602D90}" srcOrd="1" destOrd="0" parTransId="{AF728FD1-BADD-41F7-ADE8-83B54A95BAFD}" sibTransId="{A108BE85-4577-47B8-A2C7-1A8E981187C3}"/>
    <dgm:cxn modelId="{5800CAD2-9800-BD4D-AC66-1DD101F0A996}" type="presParOf" srcId="{9AC63168-0235-9F44-BA58-C31B9A605904}" destId="{BB33FF5E-F433-7248-922C-106DF217D064}" srcOrd="0" destOrd="0" presId="urn:microsoft.com/office/officeart/2009/3/layout/StepUpProcess"/>
    <dgm:cxn modelId="{CAF54EEF-0BB0-4947-A082-109A1562D5D0}" type="presParOf" srcId="{BB33FF5E-F433-7248-922C-106DF217D064}" destId="{F197BF87-36B3-F843-96D6-427AE65E98F5}" srcOrd="0" destOrd="0" presId="urn:microsoft.com/office/officeart/2009/3/layout/StepUpProcess"/>
    <dgm:cxn modelId="{D2C78562-4000-B14A-A76E-42C78E5F2D15}" type="presParOf" srcId="{BB33FF5E-F433-7248-922C-106DF217D064}" destId="{8DF49783-64B6-9445-8DE4-967D0A46BB01}" srcOrd="1" destOrd="0" presId="urn:microsoft.com/office/officeart/2009/3/layout/StepUpProcess"/>
    <dgm:cxn modelId="{79BD79A7-090D-1349-95CF-EB41739C14AC}" type="presParOf" srcId="{BB33FF5E-F433-7248-922C-106DF217D064}" destId="{340381C1-6A4A-1745-827C-1A0B81F1116A}" srcOrd="2" destOrd="0" presId="urn:microsoft.com/office/officeart/2009/3/layout/StepUpProcess"/>
    <dgm:cxn modelId="{BD0915E2-A9FE-5149-8DE5-112C557170EA}" type="presParOf" srcId="{9AC63168-0235-9F44-BA58-C31B9A605904}" destId="{75189272-24E4-AC45-B548-996F73427A6A}" srcOrd="1" destOrd="0" presId="urn:microsoft.com/office/officeart/2009/3/layout/StepUpProcess"/>
    <dgm:cxn modelId="{A4B222EF-79F6-9242-B20D-B53B28FF85ED}" type="presParOf" srcId="{75189272-24E4-AC45-B548-996F73427A6A}" destId="{2100BCEC-0FD5-1E40-B65D-E0473691AB0F}" srcOrd="0" destOrd="0" presId="urn:microsoft.com/office/officeart/2009/3/layout/StepUpProcess"/>
    <dgm:cxn modelId="{4771E294-58EC-CE4F-A9D8-FC7A655DEE1B}" type="presParOf" srcId="{9AC63168-0235-9F44-BA58-C31B9A605904}" destId="{8B8E732E-4FF2-1547-884B-D42245A622ED}" srcOrd="2" destOrd="0" presId="urn:microsoft.com/office/officeart/2009/3/layout/StepUpProcess"/>
    <dgm:cxn modelId="{9CED0AFC-75B1-7E4F-A189-383A26B24D3F}" type="presParOf" srcId="{8B8E732E-4FF2-1547-884B-D42245A622ED}" destId="{30053121-F273-9447-85A5-22E097364947}" srcOrd="0" destOrd="0" presId="urn:microsoft.com/office/officeart/2009/3/layout/StepUpProcess"/>
    <dgm:cxn modelId="{B884EB44-C431-6A43-B4CD-19437A192CE1}" type="presParOf" srcId="{8B8E732E-4FF2-1547-884B-D42245A622ED}" destId="{DB21B331-BAF5-8D48-B808-27F69D14D406}" srcOrd="1" destOrd="0" presId="urn:microsoft.com/office/officeart/2009/3/layout/StepUpProcess"/>
    <dgm:cxn modelId="{E57F3D12-E1BD-1D49-A02B-D5570D520C48}" type="presParOf" srcId="{8B8E732E-4FF2-1547-884B-D42245A622ED}" destId="{71EAAC2F-D6B9-5F46-ACCB-9DC44A6D49BC}" srcOrd="2" destOrd="0" presId="urn:microsoft.com/office/officeart/2009/3/layout/StepUpProcess"/>
    <dgm:cxn modelId="{8E09C723-90D5-1044-B8DF-F4C4EAF6DF11}" type="presParOf" srcId="{9AC63168-0235-9F44-BA58-C31B9A605904}" destId="{6432CA28-948F-6445-AEC1-6144BC0CF7EC}" srcOrd="3" destOrd="0" presId="urn:microsoft.com/office/officeart/2009/3/layout/StepUpProcess"/>
    <dgm:cxn modelId="{76F97684-64FE-E448-B0FE-E4081EAACA16}" type="presParOf" srcId="{6432CA28-948F-6445-AEC1-6144BC0CF7EC}" destId="{654F6B7F-42BC-F442-A9DD-BF36ED5BF856}" srcOrd="0" destOrd="0" presId="urn:microsoft.com/office/officeart/2009/3/layout/StepUpProcess"/>
    <dgm:cxn modelId="{5ECAF907-97BC-D948-A22C-6CE923FF4A65}" type="presParOf" srcId="{9AC63168-0235-9F44-BA58-C31B9A605904}" destId="{AB56A69A-DA9E-0F4B-8D72-748FC0AE1AEE}" srcOrd="4" destOrd="0" presId="urn:microsoft.com/office/officeart/2009/3/layout/StepUpProcess"/>
    <dgm:cxn modelId="{7C783E42-40A1-844D-BF18-2394CAEEC986}" type="presParOf" srcId="{AB56A69A-DA9E-0F4B-8D72-748FC0AE1AEE}" destId="{E0554577-ED03-0441-9597-A3122CF5AF2C}" srcOrd="0" destOrd="0" presId="urn:microsoft.com/office/officeart/2009/3/layout/StepUpProcess"/>
    <dgm:cxn modelId="{9616428B-FC44-0243-B9A0-8E7A45B50C1E}" type="presParOf" srcId="{AB56A69A-DA9E-0F4B-8D72-748FC0AE1AEE}" destId="{84A2A9A6-D439-2B47-A7BD-96378997F465}" srcOrd="1" destOrd="0" presId="urn:microsoft.com/office/officeart/2009/3/layout/StepUpProcess"/>
    <dgm:cxn modelId="{00F681BA-B082-8E44-AE67-3809D13A5B39}" type="presParOf" srcId="{AB56A69A-DA9E-0F4B-8D72-748FC0AE1AEE}" destId="{F49ED098-BA5B-2A40-AC61-28AC5CE2D1FA}" srcOrd="2" destOrd="0" presId="urn:microsoft.com/office/officeart/2009/3/layout/StepUpProcess"/>
    <dgm:cxn modelId="{0003829F-63A8-0940-9411-2FB2D53708E6}" type="presParOf" srcId="{9AC63168-0235-9F44-BA58-C31B9A605904}" destId="{6BEE2392-3A19-2B40-9D1B-AC2D41C17AB7}" srcOrd="5" destOrd="0" presId="urn:microsoft.com/office/officeart/2009/3/layout/StepUpProcess"/>
    <dgm:cxn modelId="{8205E807-BF48-C94B-88EA-5481401FF70E}" type="presParOf" srcId="{6BEE2392-3A19-2B40-9D1B-AC2D41C17AB7}" destId="{A87120B6-1D78-FE45-95B2-271C6ACA6E0F}" srcOrd="0" destOrd="0" presId="urn:microsoft.com/office/officeart/2009/3/layout/StepUpProcess"/>
    <dgm:cxn modelId="{C6E3D728-5FE7-AC43-9BEC-E8893A9B3980}" type="presParOf" srcId="{9AC63168-0235-9F44-BA58-C31B9A605904}" destId="{AA1BF180-F43C-6B4E-B230-1F259EB87F2A}" srcOrd="6" destOrd="0" presId="urn:microsoft.com/office/officeart/2009/3/layout/StepUpProcess"/>
    <dgm:cxn modelId="{35D00CDE-B8B7-8947-A711-DD81BE4B9D25}" type="presParOf" srcId="{AA1BF180-F43C-6B4E-B230-1F259EB87F2A}" destId="{AAFF8515-69EF-0748-AAAA-57790E854D35}" srcOrd="0" destOrd="0" presId="urn:microsoft.com/office/officeart/2009/3/layout/StepUpProcess"/>
    <dgm:cxn modelId="{930C777B-B1AB-6040-897B-A1E9DB0785AE}" type="presParOf" srcId="{AA1BF180-F43C-6B4E-B230-1F259EB87F2A}" destId="{36051EB5-9A23-6C4C-9706-F44245F624BD}" srcOrd="1" destOrd="0" presId="urn:microsoft.com/office/officeart/2009/3/layout/StepUpProcess"/>
    <dgm:cxn modelId="{52475E1D-51F4-E54B-9EEC-18007440F58A}" type="presParOf" srcId="{AA1BF180-F43C-6B4E-B230-1F259EB87F2A}" destId="{81F9A518-1C41-9E45-88AD-DC5B043244F6}" srcOrd="2" destOrd="0" presId="urn:microsoft.com/office/officeart/2009/3/layout/StepUpProcess"/>
    <dgm:cxn modelId="{443E182F-FA0B-B04F-969D-9C6A81560283}" type="presParOf" srcId="{9AC63168-0235-9F44-BA58-C31B9A605904}" destId="{3B755A2A-DE38-2146-A7F3-DCBBCEEFFF2E}" srcOrd="7" destOrd="0" presId="urn:microsoft.com/office/officeart/2009/3/layout/StepUpProcess"/>
    <dgm:cxn modelId="{13AA1C94-479D-244D-8C7A-360C3E63F3D9}" type="presParOf" srcId="{3B755A2A-DE38-2146-A7F3-DCBBCEEFFF2E}" destId="{AE3D4168-3C3E-C24C-9948-A524117F2469}" srcOrd="0" destOrd="0" presId="urn:microsoft.com/office/officeart/2009/3/layout/StepUpProcess"/>
    <dgm:cxn modelId="{37C7D6F5-8014-3343-A146-6038519B9DDE}" type="presParOf" srcId="{9AC63168-0235-9F44-BA58-C31B9A605904}" destId="{F801BF93-E807-2848-B236-5C30CF3FE1FF}" srcOrd="8" destOrd="0" presId="urn:microsoft.com/office/officeart/2009/3/layout/StepUpProcess"/>
    <dgm:cxn modelId="{3D1F427D-A43B-A84A-94A8-88504C89226F}" type="presParOf" srcId="{F801BF93-E807-2848-B236-5C30CF3FE1FF}" destId="{97E61563-8F01-AB45-95BF-70278920BE75}" srcOrd="0" destOrd="0" presId="urn:microsoft.com/office/officeart/2009/3/layout/StepUpProcess"/>
    <dgm:cxn modelId="{D605F4ED-70FC-B842-A577-5148A3634F38}" type="presParOf" srcId="{F801BF93-E807-2848-B236-5C30CF3FE1FF}" destId="{740B5231-CD02-AE4C-8767-8EA4DF894D68}" srcOrd="1" destOrd="0" presId="urn:microsoft.com/office/officeart/2009/3/layout/StepUpProcess"/>
    <dgm:cxn modelId="{121FEF9E-1B2C-D34B-B0DB-3A1CBB12A7A4}" type="presParOf" srcId="{F801BF93-E807-2848-B236-5C30CF3FE1FF}" destId="{BB28BAAD-94C4-E845-A0AA-B04435890F9B}" srcOrd="2" destOrd="0" presId="urn:microsoft.com/office/officeart/2009/3/layout/StepUpProcess"/>
    <dgm:cxn modelId="{694EF523-1E24-A142-A083-FF5DF95AE3B0}" type="presParOf" srcId="{9AC63168-0235-9F44-BA58-C31B9A605904}" destId="{8E99FF09-D3A6-6345-BD7C-71BB37D5B406}" srcOrd="9" destOrd="0" presId="urn:microsoft.com/office/officeart/2009/3/layout/StepUpProcess"/>
    <dgm:cxn modelId="{750F6108-3BEF-9D4D-A7B3-F1903573FE38}" type="presParOf" srcId="{8E99FF09-D3A6-6345-BD7C-71BB37D5B406}" destId="{9BDAC4E5-A297-A84A-AF95-CEB882F19A80}" srcOrd="0" destOrd="0" presId="urn:microsoft.com/office/officeart/2009/3/layout/StepUpProcess"/>
    <dgm:cxn modelId="{17584C23-42D5-A34E-8C49-254447BC3EFF}" type="presParOf" srcId="{9AC63168-0235-9F44-BA58-C31B9A605904}" destId="{C5E0E80D-5B1D-4E42-A8EA-1FB17229C9B2}" srcOrd="10" destOrd="0" presId="urn:microsoft.com/office/officeart/2009/3/layout/StepUpProcess"/>
    <dgm:cxn modelId="{7B89E0D0-1984-9E4D-AF91-B737C0DAEDE3}" type="presParOf" srcId="{C5E0E80D-5B1D-4E42-A8EA-1FB17229C9B2}" destId="{173718BA-AB07-CD4C-8E44-41E9EEB58488}" srcOrd="0" destOrd="0" presId="urn:microsoft.com/office/officeart/2009/3/layout/StepUpProcess"/>
    <dgm:cxn modelId="{67191413-0D94-B542-B5D2-9AF9975D940A}" type="presParOf" srcId="{C5E0E80D-5B1D-4E42-A8EA-1FB17229C9B2}" destId="{4021AB83-04B6-AC49-9EAF-7E935B30AFAC}" srcOrd="1" destOrd="0" presId="urn:microsoft.com/office/officeart/2009/3/layout/StepUpProcess"/>
    <dgm:cxn modelId="{CCA2D67F-3C03-6740-91AC-885ABC8A4BE6}" type="presParOf" srcId="{C5E0E80D-5B1D-4E42-A8EA-1FB17229C9B2}" destId="{AD5E9AF5-8913-454C-A2C2-ACC3780E850B}" srcOrd="2" destOrd="0" presId="urn:microsoft.com/office/officeart/2009/3/layout/StepUpProcess"/>
    <dgm:cxn modelId="{E45EF088-4AA8-1F44-A375-7D381829E223}" type="presParOf" srcId="{9AC63168-0235-9F44-BA58-C31B9A605904}" destId="{5D4BD1A4-353B-6F4B-90FF-D88359EFA61D}" srcOrd="11" destOrd="0" presId="urn:microsoft.com/office/officeart/2009/3/layout/StepUpProcess"/>
    <dgm:cxn modelId="{5813610E-9032-A046-A8AD-EA0EA5790A88}" type="presParOf" srcId="{5D4BD1A4-353B-6F4B-90FF-D88359EFA61D}" destId="{79E968CB-F173-7147-88BE-1C9EE8C93D52}" srcOrd="0" destOrd="0" presId="urn:microsoft.com/office/officeart/2009/3/layout/StepUpProcess"/>
    <dgm:cxn modelId="{F753DA71-ED9A-CB46-98C9-98B0EDA6E0DA}" type="presParOf" srcId="{9AC63168-0235-9F44-BA58-C31B9A605904}" destId="{E6FFED9E-896B-5A47-8580-422518D5EEAB}" srcOrd="12" destOrd="0" presId="urn:microsoft.com/office/officeart/2009/3/layout/StepUpProcess"/>
    <dgm:cxn modelId="{A8F5E517-B1D2-9040-A725-8066A4DB642C}" type="presParOf" srcId="{E6FFED9E-896B-5A47-8580-422518D5EEAB}" destId="{5B82AF4E-31B3-DD4E-AA17-7D3FDB3B8DB8}" srcOrd="0" destOrd="0" presId="urn:microsoft.com/office/officeart/2009/3/layout/StepUpProcess"/>
    <dgm:cxn modelId="{0B191CB9-7B4A-084F-9E2B-C304111A53CD}" type="presParOf" srcId="{E6FFED9E-896B-5A47-8580-422518D5EEAB}" destId="{F5801CEF-C40D-AE4A-B736-8AFCABA5B102}"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E9801-602A-6042-AC1C-B291F88D9397}">
      <dsp:nvSpPr>
        <dsp:cNvPr id="0" name=""/>
        <dsp:cNvSpPr/>
      </dsp:nvSpPr>
      <dsp:spPr>
        <a:xfrm>
          <a:off x="0" y="352809"/>
          <a:ext cx="10515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A06F05-59E5-2647-9CAE-DD67CBBF5D82}">
      <dsp:nvSpPr>
        <dsp:cNvPr id="0" name=""/>
        <dsp:cNvSpPr/>
      </dsp:nvSpPr>
      <dsp:spPr>
        <a:xfrm>
          <a:off x="525780" y="72369"/>
          <a:ext cx="73609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GB" sz="1900" kern="1200"/>
            <a:t>Leksiniai žaidimai;</a:t>
          </a:r>
          <a:endParaRPr lang="en-US" sz="1900" kern="1200"/>
        </a:p>
      </dsp:txBody>
      <dsp:txXfrm>
        <a:off x="553160" y="99749"/>
        <a:ext cx="7306160" cy="506120"/>
      </dsp:txXfrm>
    </dsp:sp>
    <dsp:sp modelId="{9C7C556F-A864-8E40-9F63-BAF11BF97469}">
      <dsp:nvSpPr>
        <dsp:cNvPr id="0" name=""/>
        <dsp:cNvSpPr/>
      </dsp:nvSpPr>
      <dsp:spPr>
        <a:xfrm>
          <a:off x="0" y="1214649"/>
          <a:ext cx="10515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31BB2A-AD2F-4849-9E99-CE71F07CF989}">
      <dsp:nvSpPr>
        <dsp:cNvPr id="0" name=""/>
        <dsp:cNvSpPr/>
      </dsp:nvSpPr>
      <dsp:spPr>
        <a:xfrm>
          <a:off x="525780" y="934209"/>
          <a:ext cx="73609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GB" sz="1900" kern="1200"/>
            <a:t>Gramatikos žaidimai;</a:t>
          </a:r>
          <a:endParaRPr lang="en-US" sz="1900" kern="1200"/>
        </a:p>
      </dsp:txBody>
      <dsp:txXfrm>
        <a:off x="553160" y="961589"/>
        <a:ext cx="7306160" cy="506120"/>
      </dsp:txXfrm>
    </dsp:sp>
    <dsp:sp modelId="{8C1C0B06-F554-A246-A33A-7AB36A76D7F8}">
      <dsp:nvSpPr>
        <dsp:cNvPr id="0" name=""/>
        <dsp:cNvSpPr/>
      </dsp:nvSpPr>
      <dsp:spPr>
        <a:xfrm>
          <a:off x="0" y="2076489"/>
          <a:ext cx="10515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877511-3881-B742-A8CE-B276C69575AB}">
      <dsp:nvSpPr>
        <dsp:cNvPr id="0" name=""/>
        <dsp:cNvSpPr/>
      </dsp:nvSpPr>
      <dsp:spPr>
        <a:xfrm>
          <a:off x="525780" y="1796049"/>
          <a:ext cx="73609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GB" sz="1900" kern="1200"/>
            <a:t>Fonetiniai žaidimai;</a:t>
          </a:r>
          <a:endParaRPr lang="en-US" sz="1900" kern="1200"/>
        </a:p>
      </dsp:txBody>
      <dsp:txXfrm>
        <a:off x="553160" y="1823429"/>
        <a:ext cx="7306160" cy="506120"/>
      </dsp:txXfrm>
    </dsp:sp>
    <dsp:sp modelId="{FB369CB4-05FB-6B43-A2D8-573E0A7D2AE3}">
      <dsp:nvSpPr>
        <dsp:cNvPr id="0" name=""/>
        <dsp:cNvSpPr/>
      </dsp:nvSpPr>
      <dsp:spPr>
        <a:xfrm>
          <a:off x="0" y="2938329"/>
          <a:ext cx="10515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D464CB-415E-EB46-B595-27437A79CCCA}">
      <dsp:nvSpPr>
        <dsp:cNvPr id="0" name=""/>
        <dsp:cNvSpPr/>
      </dsp:nvSpPr>
      <dsp:spPr>
        <a:xfrm>
          <a:off x="525780" y="2657889"/>
          <a:ext cx="73609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GB" sz="1900" kern="1200"/>
            <a:t>Rašybos žaidimai;</a:t>
          </a:r>
          <a:endParaRPr lang="en-US" sz="1900" kern="1200"/>
        </a:p>
      </dsp:txBody>
      <dsp:txXfrm>
        <a:off x="553160" y="2685269"/>
        <a:ext cx="7306160" cy="506120"/>
      </dsp:txXfrm>
    </dsp:sp>
    <dsp:sp modelId="{585D65CE-BB98-8841-A890-B9959460123F}">
      <dsp:nvSpPr>
        <dsp:cNvPr id="0" name=""/>
        <dsp:cNvSpPr/>
      </dsp:nvSpPr>
      <dsp:spPr>
        <a:xfrm>
          <a:off x="0" y="3800169"/>
          <a:ext cx="105156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7B2590-1FD5-1941-B35A-18DFF0FF1611}">
      <dsp:nvSpPr>
        <dsp:cNvPr id="0" name=""/>
        <dsp:cNvSpPr/>
      </dsp:nvSpPr>
      <dsp:spPr>
        <a:xfrm>
          <a:off x="525780" y="3519729"/>
          <a:ext cx="7360920"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44550">
            <a:lnSpc>
              <a:spcPct val="90000"/>
            </a:lnSpc>
            <a:spcBef>
              <a:spcPct val="0"/>
            </a:spcBef>
            <a:spcAft>
              <a:spcPct val="35000"/>
            </a:spcAft>
            <a:buNone/>
          </a:pPr>
          <a:r>
            <a:rPr lang="en-GB" sz="1900" kern="1200"/>
            <a:t>Kūrybiniai žaidimai.</a:t>
          </a:r>
          <a:endParaRPr lang="en-US" sz="1900" kern="1200"/>
        </a:p>
      </dsp:txBody>
      <dsp:txXfrm>
        <a:off x="553160" y="3547109"/>
        <a:ext cx="7306160"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112C7-226E-194E-825A-A4EDBF68EF90}">
      <dsp:nvSpPr>
        <dsp:cNvPr id="0" name=""/>
        <dsp:cNvSpPr/>
      </dsp:nvSpPr>
      <dsp:spPr>
        <a:xfrm>
          <a:off x="9242" y="1346949"/>
          <a:ext cx="2762398" cy="165743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lt-LT" sz="3000" kern="1200" dirty="0"/>
            <a:t>PRALAUŽIAME LEDUS</a:t>
          </a:r>
          <a:endParaRPr lang="en-US" sz="3000" kern="1200" dirty="0"/>
        </a:p>
      </dsp:txBody>
      <dsp:txXfrm>
        <a:off x="57787" y="1395494"/>
        <a:ext cx="2665308" cy="1560349"/>
      </dsp:txXfrm>
    </dsp:sp>
    <dsp:sp modelId="{55BCF155-7C2F-2E44-9316-EF886AC935EF}">
      <dsp:nvSpPr>
        <dsp:cNvPr id="0" name=""/>
        <dsp:cNvSpPr/>
      </dsp:nvSpPr>
      <dsp:spPr>
        <a:xfrm>
          <a:off x="3014732" y="1833131"/>
          <a:ext cx="585628" cy="685074"/>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3014732" y="1970146"/>
        <a:ext cx="409940" cy="411044"/>
      </dsp:txXfrm>
    </dsp:sp>
    <dsp:sp modelId="{15BF5477-C577-004F-A985-B984503CD3FB}">
      <dsp:nvSpPr>
        <dsp:cNvPr id="0" name=""/>
        <dsp:cNvSpPr/>
      </dsp:nvSpPr>
      <dsp:spPr>
        <a:xfrm>
          <a:off x="3876600" y="1346949"/>
          <a:ext cx="2762398" cy="165743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lt-LT" sz="3000" kern="1200" dirty="0"/>
            <a:t>STIPRINAME KOMANDĄ / SUSIPAŽĮSTAME</a:t>
          </a:r>
          <a:endParaRPr lang="en-US" sz="3000" kern="1200" dirty="0"/>
        </a:p>
      </dsp:txBody>
      <dsp:txXfrm>
        <a:off x="3925145" y="1395494"/>
        <a:ext cx="2665308" cy="1560349"/>
      </dsp:txXfrm>
    </dsp:sp>
    <dsp:sp modelId="{2CE189F2-95FB-E143-84C2-7E3DEC3975E6}">
      <dsp:nvSpPr>
        <dsp:cNvPr id="0" name=""/>
        <dsp:cNvSpPr/>
      </dsp:nvSpPr>
      <dsp:spPr>
        <a:xfrm>
          <a:off x="6882090" y="1833131"/>
          <a:ext cx="585628" cy="685074"/>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882090" y="1970146"/>
        <a:ext cx="409940" cy="411044"/>
      </dsp:txXfrm>
    </dsp:sp>
    <dsp:sp modelId="{9C983D96-5142-FE4D-8E59-2F492B578EEE}">
      <dsp:nvSpPr>
        <dsp:cNvPr id="0" name=""/>
        <dsp:cNvSpPr/>
      </dsp:nvSpPr>
      <dsp:spPr>
        <a:xfrm>
          <a:off x="7743958" y="1346949"/>
          <a:ext cx="2762398" cy="165743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lt-LT" sz="3000" kern="1200" dirty="0"/>
            <a:t>ŽAISDAMI MOKOMĖS</a:t>
          </a:r>
          <a:endParaRPr lang="en-US" sz="3000" kern="1200" dirty="0"/>
        </a:p>
      </dsp:txBody>
      <dsp:txXfrm>
        <a:off x="7792503" y="1395494"/>
        <a:ext cx="2665308" cy="15603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42D45-7F29-8841-A25A-75E0B4AAAA1F}">
      <dsp:nvSpPr>
        <dsp:cNvPr id="0" name=""/>
        <dsp:cNvSpPr/>
      </dsp:nvSpPr>
      <dsp:spPr>
        <a:xfrm rot="5400000">
          <a:off x="4917543" y="80404"/>
          <a:ext cx="1226591" cy="106713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Raidžių istorijos;</a:t>
          </a:r>
        </a:p>
      </dsp:txBody>
      <dsp:txXfrm rot="-5400000">
        <a:off x="5163566" y="191820"/>
        <a:ext cx="734544" cy="844303"/>
      </dsp:txXfrm>
    </dsp:sp>
    <dsp:sp modelId="{F7093512-98D5-E94A-A7D1-9A83C248F730}">
      <dsp:nvSpPr>
        <dsp:cNvPr id="0" name=""/>
        <dsp:cNvSpPr/>
      </dsp:nvSpPr>
      <dsp:spPr>
        <a:xfrm>
          <a:off x="6096788" y="245994"/>
          <a:ext cx="1368876" cy="735955"/>
        </a:xfrm>
        <a:prstGeom prst="rect">
          <a:avLst/>
        </a:prstGeom>
        <a:noFill/>
        <a:ln>
          <a:noFill/>
        </a:ln>
        <a:effectLst/>
      </dsp:spPr>
      <dsp:style>
        <a:lnRef idx="0">
          <a:scrgbClr r="0" g="0" b="0"/>
        </a:lnRef>
        <a:fillRef idx="0">
          <a:scrgbClr r="0" g="0" b="0"/>
        </a:fillRef>
        <a:effectRef idx="0">
          <a:scrgbClr r="0" g="0" b="0"/>
        </a:effectRef>
        <a:fontRef idx="minor"/>
      </dsp:style>
    </dsp:sp>
    <dsp:sp modelId="{266BC786-EF40-CC4E-A2E4-20E3E7F28CA8}">
      <dsp:nvSpPr>
        <dsp:cNvPr id="0" name=""/>
        <dsp:cNvSpPr/>
      </dsp:nvSpPr>
      <dsp:spPr>
        <a:xfrm rot="5400000">
          <a:off x="3765037" y="80404"/>
          <a:ext cx="1226591" cy="106713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4011060" y="191820"/>
        <a:ext cx="734544" cy="844303"/>
      </dsp:txXfrm>
    </dsp:sp>
    <dsp:sp modelId="{A6B60BC5-3551-204B-BC49-349D4B03A5A2}">
      <dsp:nvSpPr>
        <dsp:cNvPr id="0" name=""/>
        <dsp:cNvSpPr/>
      </dsp:nvSpPr>
      <dsp:spPr>
        <a:xfrm rot="5400000">
          <a:off x="4339082" y="1121536"/>
          <a:ext cx="1226591" cy="106713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Raidžių slėpynės;</a:t>
          </a:r>
        </a:p>
      </dsp:txBody>
      <dsp:txXfrm rot="-5400000">
        <a:off x="4585105" y="1232952"/>
        <a:ext cx="734544" cy="844303"/>
      </dsp:txXfrm>
    </dsp:sp>
    <dsp:sp modelId="{916152C9-A4E7-E045-B741-C019CE5F580C}">
      <dsp:nvSpPr>
        <dsp:cNvPr id="0" name=""/>
        <dsp:cNvSpPr/>
      </dsp:nvSpPr>
      <dsp:spPr>
        <a:xfrm>
          <a:off x="3049934" y="1287125"/>
          <a:ext cx="1324719" cy="735955"/>
        </a:xfrm>
        <a:prstGeom prst="rect">
          <a:avLst/>
        </a:prstGeom>
        <a:noFill/>
        <a:ln>
          <a:noFill/>
        </a:ln>
        <a:effectLst/>
      </dsp:spPr>
      <dsp:style>
        <a:lnRef idx="0">
          <a:scrgbClr r="0" g="0" b="0"/>
        </a:lnRef>
        <a:fillRef idx="0">
          <a:scrgbClr r="0" g="0" b="0"/>
        </a:fillRef>
        <a:effectRef idx="0">
          <a:scrgbClr r="0" g="0" b="0"/>
        </a:effectRef>
        <a:fontRef idx="minor"/>
      </dsp:style>
    </dsp:sp>
    <dsp:sp modelId="{D643B981-6ACB-A744-8C57-AA9222EA4033}">
      <dsp:nvSpPr>
        <dsp:cNvPr id="0" name=""/>
        <dsp:cNvSpPr/>
      </dsp:nvSpPr>
      <dsp:spPr>
        <a:xfrm rot="5400000">
          <a:off x="5491588" y="1121536"/>
          <a:ext cx="1226591" cy="106713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5737611" y="1232952"/>
        <a:ext cx="734544" cy="844303"/>
      </dsp:txXfrm>
    </dsp:sp>
    <dsp:sp modelId="{A56956A6-3830-4F44-92CE-E1EB52B6461F}">
      <dsp:nvSpPr>
        <dsp:cNvPr id="0" name=""/>
        <dsp:cNvSpPr/>
      </dsp:nvSpPr>
      <dsp:spPr>
        <a:xfrm rot="5400000">
          <a:off x="4917543" y="2162667"/>
          <a:ext cx="1226591" cy="106713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Raidžių lobis;</a:t>
          </a:r>
        </a:p>
      </dsp:txBody>
      <dsp:txXfrm rot="-5400000">
        <a:off x="5163566" y="2274083"/>
        <a:ext cx="734544" cy="844303"/>
      </dsp:txXfrm>
    </dsp:sp>
    <dsp:sp modelId="{9057BBA0-6FFA-794C-A96F-8F3A8B4F2540}">
      <dsp:nvSpPr>
        <dsp:cNvPr id="0" name=""/>
        <dsp:cNvSpPr/>
      </dsp:nvSpPr>
      <dsp:spPr>
        <a:xfrm>
          <a:off x="6096788" y="2328257"/>
          <a:ext cx="1368876" cy="735955"/>
        </a:xfrm>
        <a:prstGeom prst="rect">
          <a:avLst/>
        </a:prstGeom>
        <a:noFill/>
        <a:ln>
          <a:noFill/>
        </a:ln>
        <a:effectLst/>
      </dsp:spPr>
      <dsp:style>
        <a:lnRef idx="0">
          <a:scrgbClr r="0" g="0" b="0"/>
        </a:lnRef>
        <a:fillRef idx="0">
          <a:scrgbClr r="0" g="0" b="0"/>
        </a:fillRef>
        <a:effectRef idx="0">
          <a:scrgbClr r="0" g="0" b="0"/>
        </a:effectRef>
        <a:fontRef idx="minor"/>
      </dsp:style>
    </dsp:sp>
    <dsp:sp modelId="{403EB204-7967-2546-8264-875EBA8ECFF7}">
      <dsp:nvSpPr>
        <dsp:cNvPr id="0" name=""/>
        <dsp:cNvSpPr/>
      </dsp:nvSpPr>
      <dsp:spPr>
        <a:xfrm rot="5400000">
          <a:off x="3765037" y="2162667"/>
          <a:ext cx="1226591" cy="106713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4011060" y="2274083"/>
        <a:ext cx="734544" cy="844303"/>
      </dsp:txXfrm>
    </dsp:sp>
    <dsp:sp modelId="{032807EE-700A-C24F-A944-A18960820E54}">
      <dsp:nvSpPr>
        <dsp:cNvPr id="0" name=""/>
        <dsp:cNvSpPr/>
      </dsp:nvSpPr>
      <dsp:spPr>
        <a:xfrm rot="5400000">
          <a:off x="4339082" y="3203798"/>
          <a:ext cx="1226591" cy="106713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Šoklė raidė;</a:t>
          </a:r>
        </a:p>
      </dsp:txBody>
      <dsp:txXfrm rot="-5400000">
        <a:off x="4585105" y="3315214"/>
        <a:ext cx="734544" cy="844303"/>
      </dsp:txXfrm>
    </dsp:sp>
    <dsp:sp modelId="{19B991CE-690E-F54B-A195-12DEE6E1EE72}">
      <dsp:nvSpPr>
        <dsp:cNvPr id="0" name=""/>
        <dsp:cNvSpPr/>
      </dsp:nvSpPr>
      <dsp:spPr>
        <a:xfrm>
          <a:off x="3049934" y="3369388"/>
          <a:ext cx="1324719" cy="735955"/>
        </a:xfrm>
        <a:prstGeom prst="rect">
          <a:avLst/>
        </a:prstGeom>
        <a:noFill/>
        <a:ln>
          <a:noFill/>
        </a:ln>
        <a:effectLst/>
      </dsp:spPr>
      <dsp:style>
        <a:lnRef idx="0">
          <a:scrgbClr r="0" g="0" b="0"/>
        </a:lnRef>
        <a:fillRef idx="0">
          <a:scrgbClr r="0" g="0" b="0"/>
        </a:fillRef>
        <a:effectRef idx="0">
          <a:scrgbClr r="0" g="0" b="0"/>
        </a:effectRef>
        <a:fontRef idx="minor"/>
      </dsp:style>
    </dsp:sp>
    <dsp:sp modelId="{3531A0C1-B167-8C4A-B6CB-5B81C9562480}">
      <dsp:nvSpPr>
        <dsp:cNvPr id="0" name=""/>
        <dsp:cNvSpPr/>
      </dsp:nvSpPr>
      <dsp:spPr>
        <a:xfrm rot="5400000">
          <a:off x="5491588" y="3203798"/>
          <a:ext cx="1226591" cy="1067134"/>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5737611" y="3315214"/>
        <a:ext cx="734544" cy="8443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04784-3094-F542-8050-55F0BE46ACAA}">
      <dsp:nvSpPr>
        <dsp:cNvPr id="0" name=""/>
        <dsp:cNvSpPr/>
      </dsp:nvSpPr>
      <dsp:spPr>
        <a:xfrm rot="5400000">
          <a:off x="279041" y="2608700"/>
          <a:ext cx="827200" cy="1376443"/>
        </a:xfrm>
        <a:prstGeom prst="corner">
          <a:avLst>
            <a:gd name="adj1" fmla="val 16120"/>
            <a:gd name="adj2" fmla="val 1611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32DACF0-1D39-C548-AC54-24F10A8D66E8}">
      <dsp:nvSpPr>
        <dsp:cNvPr id="0" name=""/>
        <dsp:cNvSpPr/>
      </dsp:nvSpPr>
      <dsp:spPr>
        <a:xfrm>
          <a:off x="140961" y="3019960"/>
          <a:ext cx="1242660" cy="108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VORO TINKLO ISOTIJA</a:t>
          </a:r>
        </a:p>
      </dsp:txBody>
      <dsp:txXfrm>
        <a:off x="140961" y="3019960"/>
        <a:ext cx="1242660" cy="1089265"/>
      </dsp:txXfrm>
    </dsp:sp>
    <dsp:sp modelId="{C0721AD9-ED13-BF42-8020-959338059084}">
      <dsp:nvSpPr>
        <dsp:cNvPr id="0" name=""/>
        <dsp:cNvSpPr/>
      </dsp:nvSpPr>
      <dsp:spPr>
        <a:xfrm>
          <a:off x="1149157" y="2507365"/>
          <a:ext cx="234464" cy="234464"/>
        </a:xfrm>
        <a:prstGeom prst="triangle">
          <a:avLst>
            <a:gd name="adj" fmla="val 100000"/>
          </a:avLst>
        </a:prstGeom>
        <a:gradFill rotWithShape="0">
          <a:gsLst>
            <a:gs pos="0">
              <a:schemeClr val="accent2">
                <a:hueOff val="530538"/>
                <a:satOff val="900"/>
                <a:lumOff val="-33"/>
                <a:alphaOff val="0"/>
                <a:satMod val="103000"/>
                <a:lumMod val="102000"/>
                <a:tint val="94000"/>
              </a:schemeClr>
            </a:gs>
            <a:gs pos="50000">
              <a:schemeClr val="accent2">
                <a:hueOff val="530538"/>
                <a:satOff val="900"/>
                <a:lumOff val="-33"/>
                <a:alphaOff val="0"/>
                <a:satMod val="110000"/>
                <a:lumMod val="100000"/>
                <a:shade val="100000"/>
              </a:schemeClr>
            </a:gs>
            <a:gs pos="100000">
              <a:schemeClr val="accent2">
                <a:hueOff val="530538"/>
                <a:satOff val="900"/>
                <a:lumOff val="-33"/>
                <a:alphaOff val="0"/>
                <a:lumMod val="99000"/>
                <a:satMod val="120000"/>
                <a:shade val="78000"/>
              </a:schemeClr>
            </a:gs>
          </a:gsLst>
          <a:lin ang="5400000" scaled="0"/>
        </a:gradFill>
        <a:ln w="6350" cap="flat" cmpd="sng" algn="ctr">
          <a:solidFill>
            <a:schemeClr val="accent2">
              <a:hueOff val="530538"/>
              <a:satOff val="900"/>
              <a:lumOff val="-3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6441E51E-EA35-F344-9AE9-894C998BA68A}">
      <dsp:nvSpPr>
        <dsp:cNvPr id="0" name=""/>
        <dsp:cNvSpPr/>
      </dsp:nvSpPr>
      <dsp:spPr>
        <a:xfrm rot="5400000">
          <a:off x="1800301" y="2232263"/>
          <a:ext cx="827200" cy="1376443"/>
        </a:xfrm>
        <a:prstGeom prst="corner">
          <a:avLst>
            <a:gd name="adj1" fmla="val 16120"/>
            <a:gd name="adj2" fmla="val 16110"/>
          </a:avLst>
        </a:prstGeom>
        <a:gradFill rotWithShape="0">
          <a:gsLst>
            <a:gs pos="0">
              <a:schemeClr val="accent2">
                <a:hueOff val="1061077"/>
                <a:satOff val="1800"/>
                <a:lumOff val="-65"/>
                <a:alphaOff val="0"/>
                <a:satMod val="103000"/>
                <a:lumMod val="102000"/>
                <a:tint val="94000"/>
              </a:schemeClr>
            </a:gs>
            <a:gs pos="50000">
              <a:schemeClr val="accent2">
                <a:hueOff val="1061077"/>
                <a:satOff val="1800"/>
                <a:lumOff val="-65"/>
                <a:alphaOff val="0"/>
                <a:satMod val="110000"/>
                <a:lumMod val="100000"/>
                <a:shade val="100000"/>
              </a:schemeClr>
            </a:gs>
            <a:gs pos="100000">
              <a:schemeClr val="accent2">
                <a:hueOff val="1061077"/>
                <a:satOff val="1800"/>
                <a:lumOff val="-65"/>
                <a:alphaOff val="0"/>
                <a:lumMod val="99000"/>
                <a:satMod val="120000"/>
                <a:shade val="78000"/>
              </a:schemeClr>
            </a:gs>
          </a:gsLst>
          <a:lin ang="5400000" scaled="0"/>
        </a:gradFill>
        <a:ln w="6350" cap="flat" cmpd="sng" algn="ctr">
          <a:solidFill>
            <a:schemeClr val="accent2">
              <a:hueOff val="1061077"/>
              <a:satOff val="1800"/>
              <a:lumOff val="-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B8EAF2B-6F61-9B46-B248-1A93DDAC4CC0}">
      <dsp:nvSpPr>
        <dsp:cNvPr id="0" name=""/>
        <dsp:cNvSpPr/>
      </dsp:nvSpPr>
      <dsp:spPr>
        <a:xfrm>
          <a:off x="1662220" y="2643523"/>
          <a:ext cx="1242660" cy="108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UŽDUOČIŲ RATAS</a:t>
          </a:r>
        </a:p>
      </dsp:txBody>
      <dsp:txXfrm>
        <a:off x="1662220" y="2643523"/>
        <a:ext cx="1242660" cy="1089265"/>
      </dsp:txXfrm>
    </dsp:sp>
    <dsp:sp modelId="{5DECBD1C-A4CC-C041-AD07-E4CCB5022687}">
      <dsp:nvSpPr>
        <dsp:cNvPr id="0" name=""/>
        <dsp:cNvSpPr/>
      </dsp:nvSpPr>
      <dsp:spPr>
        <a:xfrm>
          <a:off x="2670417" y="2130928"/>
          <a:ext cx="234464" cy="234464"/>
        </a:xfrm>
        <a:prstGeom prst="triangle">
          <a:avLst>
            <a:gd name="adj" fmla="val 100000"/>
          </a:avLst>
        </a:prstGeom>
        <a:gradFill rotWithShape="0">
          <a:gsLst>
            <a:gs pos="0">
              <a:schemeClr val="accent2">
                <a:hueOff val="1591615"/>
                <a:satOff val="2700"/>
                <a:lumOff val="-98"/>
                <a:alphaOff val="0"/>
                <a:satMod val="103000"/>
                <a:lumMod val="102000"/>
                <a:tint val="94000"/>
              </a:schemeClr>
            </a:gs>
            <a:gs pos="50000">
              <a:schemeClr val="accent2">
                <a:hueOff val="1591615"/>
                <a:satOff val="2700"/>
                <a:lumOff val="-98"/>
                <a:alphaOff val="0"/>
                <a:satMod val="110000"/>
                <a:lumMod val="100000"/>
                <a:shade val="100000"/>
              </a:schemeClr>
            </a:gs>
            <a:gs pos="100000">
              <a:schemeClr val="accent2">
                <a:hueOff val="1591615"/>
                <a:satOff val="2700"/>
                <a:lumOff val="-98"/>
                <a:alphaOff val="0"/>
                <a:lumMod val="99000"/>
                <a:satMod val="120000"/>
                <a:shade val="78000"/>
              </a:schemeClr>
            </a:gs>
          </a:gsLst>
          <a:lin ang="5400000" scaled="0"/>
        </a:gradFill>
        <a:ln w="6350" cap="flat" cmpd="sng" algn="ctr">
          <a:solidFill>
            <a:schemeClr val="accent2">
              <a:hueOff val="1591615"/>
              <a:satOff val="2700"/>
              <a:lumOff val="-9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29DCD06-EB28-4842-9FCA-AF83DB8E0856}">
      <dsp:nvSpPr>
        <dsp:cNvPr id="0" name=""/>
        <dsp:cNvSpPr/>
      </dsp:nvSpPr>
      <dsp:spPr>
        <a:xfrm rot="5400000">
          <a:off x="3321560" y="1855826"/>
          <a:ext cx="827200" cy="1376443"/>
        </a:xfrm>
        <a:prstGeom prst="corner">
          <a:avLst>
            <a:gd name="adj1" fmla="val 16120"/>
            <a:gd name="adj2" fmla="val 16110"/>
          </a:avLst>
        </a:prstGeom>
        <a:gradFill rotWithShape="0">
          <a:gsLst>
            <a:gs pos="0">
              <a:schemeClr val="accent2">
                <a:hueOff val="2122154"/>
                <a:satOff val="3600"/>
                <a:lumOff val="-131"/>
                <a:alphaOff val="0"/>
                <a:satMod val="103000"/>
                <a:lumMod val="102000"/>
                <a:tint val="94000"/>
              </a:schemeClr>
            </a:gs>
            <a:gs pos="50000">
              <a:schemeClr val="accent2">
                <a:hueOff val="2122154"/>
                <a:satOff val="3600"/>
                <a:lumOff val="-131"/>
                <a:alphaOff val="0"/>
                <a:satMod val="110000"/>
                <a:lumMod val="100000"/>
                <a:shade val="100000"/>
              </a:schemeClr>
            </a:gs>
            <a:gs pos="100000">
              <a:schemeClr val="accent2">
                <a:hueOff val="2122154"/>
                <a:satOff val="3600"/>
                <a:lumOff val="-131"/>
                <a:alphaOff val="0"/>
                <a:lumMod val="99000"/>
                <a:satMod val="120000"/>
                <a:shade val="78000"/>
              </a:schemeClr>
            </a:gs>
          </a:gsLst>
          <a:lin ang="5400000" scaled="0"/>
        </a:gradFill>
        <a:ln w="6350" cap="flat" cmpd="sng" algn="ctr">
          <a:solidFill>
            <a:schemeClr val="accent2">
              <a:hueOff val="2122154"/>
              <a:satOff val="3600"/>
              <a:lumOff val="-13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1FDC791-AB37-E04B-9A30-1D4E1589A489}">
      <dsp:nvSpPr>
        <dsp:cNvPr id="0" name=""/>
        <dsp:cNvSpPr/>
      </dsp:nvSpPr>
      <dsp:spPr>
        <a:xfrm>
          <a:off x="3183480" y="2267086"/>
          <a:ext cx="1242660" cy="108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MAŽOS PASLAPTYS</a:t>
          </a:r>
        </a:p>
      </dsp:txBody>
      <dsp:txXfrm>
        <a:off x="3183480" y="2267086"/>
        <a:ext cx="1242660" cy="1089265"/>
      </dsp:txXfrm>
    </dsp:sp>
    <dsp:sp modelId="{F6D57B07-5A14-8148-9386-7E1170BD50B7}">
      <dsp:nvSpPr>
        <dsp:cNvPr id="0" name=""/>
        <dsp:cNvSpPr/>
      </dsp:nvSpPr>
      <dsp:spPr>
        <a:xfrm>
          <a:off x="4191677" y="1754491"/>
          <a:ext cx="234464" cy="234464"/>
        </a:xfrm>
        <a:prstGeom prst="triangle">
          <a:avLst>
            <a:gd name="adj" fmla="val 100000"/>
          </a:avLst>
        </a:prstGeom>
        <a:gradFill rotWithShape="0">
          <a:gsLst>
            <a:gs pos="0">
              <a:schemeClr val="accent2">
                <a:hueOff val="2652692"/>
                <a:satOff val="4500"/>
                <a:lumOff val="-163"/>
                <a:alphaOff val="0"/>
                <a:satMod val="103000"/>
                <a:lumMod val="102000"/>
                <a:tint val="94000"/>
              </a:schemeClr>
            </a:gs>
            <a:gs pos="50000">
              <a:schemeClr val="accent2">
                <a:hueOff val="2652692"/>
                <a:satOff val="4500"/>
                <a:lumOff val="-163"/>
                <a:alphaOff val="0"/>
                <a:satMod val="110000"/>
                <a:lumMod val="100000"/>
                <a:shade val="100000"/>
              </a:schemeClr>
            </a:gs>
            <a:gs pos="100000">
              <a:schemeClr val="accent2">
                <a:hueOff val="2652692"/>
                <a:satOff val="4500"/>
                <a:lumOff val="-163"/>
                <a:alphaOff val="0"/>
                <a:lumMod val="99000"/>
                <a:satMod val="120000"/>
                <a:shade val="78000"/>
              </a:schemeClr>
            </a:gs>
          </a:gsLst>
          <a:lin ang="5400000" scaled="0"/>
        </a:gradFill>
        <a:ln w="6350" cap="flat" cmpd="sng" algn="ctr">
          <a:solidFill>
            <a:schemeClr val="accent2">
              <a:hueOff val="2652692"/>
              <a:satOff val="4500"/>
              <a:lumOff val="-16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520D8792-FFA2-FB40-ACE3-11071BB89AAA}">
      <dsp:nvSpPr>
        <dsp:cNvPr id="0" name=""/>
        <dsp:cNvSpPr/>
      </dsp:nvSpPr>
      <dsp:spPr>
        <a:xfrm rot="5400000">
          <a:off x="4842820" y="1479389"/>
          <a:ext cx="827200" cy="1376443"/>
        </a:xfrm>
        <a:prstGeom prst="corner">
          <a:avLst>
            <a:gd name="adj1" fmla="val 16120"/>
            <a:gd name="adj2" fmla="val 16110"/>
          </a:avLst>
        </a:prstGeom>
        <a:gradFill rotWithShape="0">
          <a:gsLst>
            <a:gs pos="0">
              <a:schemeClr val="accent2">
                <a:hueOff val="3183231"/>
                <a:satOff val="5400"/>
                <a:lumOff val="-196"/>
                <a:alphaOff val="0"/>
                <a:satMod val="103000"/>
                <a:lumMod val="102000"/>
                <a:tint val="94000"/>
              </a:schemeClr>
            </a:gs>
            <a:gs pos="50000">
              <a:schemeClr val="accent2">
                <a:hueOff val="3183231"/>
                <a:satOff val="5400"/>
                <a:lumOff val="-196"/>
                <a:alphaOff val="0"/>
                <a:satMod val="110000"/>
                <a:lumMod val="100000"/>
                <a:shade val="100000"/>
              </a:schemeClr>
            </a:gs>
            <a:gs pos="100000">
              <a:schemeClr val="accent2">
                <a:hueOff val="3183231"/>
                <a:satOff val="5400"/>
                <a:lumOff val="-196"/>
                <a:alphaOff val="0"/>
                <a:lumMod val="99000"/>
                <a:satMod val="120000"/>
                <a:shade val="78000"/>
              </a:schemeClr>
            </a:gs>
          </a:gsLst>
          <a:lin ang="5400000" scaled="0"/>
        </a:gradFill>
        <a:ln w="6350" cap="flat" cmpd="sng" algn="ctr">
          <a:solidFill>
            <a:schemeClr val="accent2">
              <a:hueOff val="3183231"/>
              <a:satOff val="5400"/>
              <a:lumOff val="-196"/>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10B344A-5930-6540-A1B0-85506BB08D27}">
      <dsp:nvSpPr>
        <dsp:cNvPr id="0" name=""/>
        <dsp:cNvSpPr/>
      </dsp:nvSpPr>
      <dsp:spPr>
        <a:xfrm>
          <a:off x="4704740" y="1890649"/>
          <a:ext cx="1242660" cy="108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t-LT" sz="1500" kern="1200" dirty="0"/>
            <a:t>SPRINTAS</a:t>
          </a:r>
          <a:endParaRPr lang="en-US" sz="1500" kern="1200" dirty="0"/>
        </a:p>
      </dsp:txBody>
      <dsp:txXfrm>
        <a:off x="4704740" y="1890649"/>
        <a:ext cx="1242660" cy="1089265"/>
      </dsp:txXfrm>
    </dsp:sp>
    <dsp:sp modelId="{1BE97F73-2DE0-3844-984A-99E5783E385B}">
      <dsp:nvSpPr>
        <dsp:cNvPr id="0" name=""/>
        <dsp:cNvSpPr/>
      </dsp:nvSpPr>
      <dsp:spPr>
        <a:xfrm>
          <a:off x="5712936" y="1378054"/>
          <a:ext cx="234464" cy="234464"/>
        </a:xfrm>
        <a:prstGeom prst="triangle">
          <a:avLst>
            <a:gd name="adj" fmla="val 100000"/>
          </a:avLst>
        </a:prstGeom>
        <a:gradFill rotWithShape="0">
          <a:gsLst>
            <a:gs pos="0">
              <a:schemeClr val="accent2">
                <a:hueOff val="3713769"/>
                <a:satOff val="6300"/>
                <a:lumOff val="-229"/>
                <a:alphaOff val="0"/>
                <a:satMod val="103000"/>
                <a:lumMod val="102000"/>
                <a:tint val="94000"/>
              </a:schemeClr>
            </a:gs>
            <a:gs pos="50000">
              <a:schemeClr val="accent2">
                <a:hueOff val="3713769"/>
                <a:satOff val="6300"/>
                <a:lumOff val="-229"/>
                <a:alphaOff val="0"/>
                <a:satMod val="110000"/>
                <a:lumMod val="100000"/>
                <a:shade val="100000"/>
              </a:schemeClr>
            </a:gs>
            <a:gs pos="100000">
              <a:schemeClr val="accent2">
                <a:hueOff val="3713769"/>
                <a:satOff val="6300"/>
                <a:lumOff val="-229"/>
                <a:alphaOff val="0"/>
                <a:lumMod val="99000"/>
                <a:satMod val="120000"/>
                <a:shade val="78000"/>
              </a:schemeClr>
            </a:gs>
          </a:gsLst>
          <a:lin ang="5400000" scaled="0"/>
        </a:gradFill>
        <a:ln w="6350" cap="flat" cmpd="sng" algn="ctr">
          <a:solidFill>
            <a:schemeClr val="accent2">
              <a:hueOff val="3713769"/>
              <a:satOff val="6300"/>
              <a:lumOff val="-229"/>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4D59E0A-F4F2-2E44-916D-9AD657CDA974}">
      <dsp:nvSpPr>
        <dsp:cNvPr id="0" name=""/>
        <dsp:cNvSpPr/>
      </dsp:nvSpPr>
      <dsp:spPr>
        <a:xfrm rot="5400000">
          <a:off x="6364080" y="1102952"/>
          <a:ext cx="827200" cy="1376443"/>
        </a:xfrm>
        <a:prstGeom prst="corner">
          <a:avLst>
            <a:gd name="adj1" fmla="val 16120"/>
            <a:gd name="adj2" fmla="val 16110"/>
          </a:avLst>
        </a:prstGeom>
        <a:gradFill rotWithShape="0">
          <a:gsLst>
            <a:gs pos="0">
              <a:schemeClr val="accent2">
                <a:hueOff val="4244308"/>
                <a:satOff val="7200"/>
                <a:lumOff val="-261"/>
                <a:alphaOff val="0"/>
                <a:satMod val="103000"/>
                <a:lumMod val="102000"/>
                <a:tint val="94000"/>
              </a:schemeClr>
            </a:gs>
            <a:gs pos="50000">
              <a:schemeClr val="accent2">
                <a:hueOff val="4244308"/>
                <a:satOff val="7200"/>
                <a:lumOff val="-261"/>
                <a:alphaOff val="0"/>
                <a:satMod val="110000"/>
                <a:lumMod val="100000"/>
                <a:shade val="100000"/>
              </a:schemeClr>
            </a:gs>
            <a:gs pos="100000">
              <a:schemeClr val="accent2">
                <a:hueOff val="4244308"/>
                <a:satOff val="7200"/>
                <a:lumOff val="-261"/>
                <a:alphaOff val="0"/>
                <a:lumMod val="99000"/>
                <a:satMod val="120000"/>
                <a:shade val="78000"/>
              </a:schemeClr>
            </a:gs>
          </a:gsLst>
          <a:lin ang="5400000" scaled="0"/>
        </a:gradFill>
        <a:ln w="6350" cap="flat" cmpd="sng" algn="ctr">
          <a:solidFill>
            <a:schemeClr val="accent2">
              <a:hueOff val="4244308"/>
              <a:satOff val="7200"/>
              <a:lumOff val="-26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3E227DA-899C-9A47-BAAA-64E70F2AC64D}">
      <dsp:nvSpPr>
        <dsp:cNvPr id="0" name=""/>
        <dsp:cNvSpPr/>
      </dsp:nvSpPr>
      <dsp:spPr>
        <a:xfrm>
          <a:off x="6225999" y="1514212"/>
          <a:ext cx="1242660" cy="108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t-LT" sz="1500" kern="1200" dirty="0"/>
            <a:t>KAS YRA DĖŽĖJE?</a:t>
          </a:r>
          <a:endParaRPr lang="en-US" sz="1500" kern="1200" dirty="0"/>
        </a:p>
      </dsp:txBody>
      <dsp:txXfrm>
        <a:off x="6225999" y="1514212"/>
        <a:ext cx="1242660" cy="1089265"/>
      </dsp:txXfrm>
    </dsp:sp>
    <dsp:sp modelId="{6D247F0C-2492-914B-8B1C-42B9CF213D4D}">
      <dsp:nvSpPr>
        <dsp:cNvPr id="0" name=""/>
        <dsp:cNvSpPr/>
      </dsp:nvSpPr>
      <dsp:spPr>
        <a:xfrm>
          <a:off x="7234196" y="1001616"/>
          <a:ext cx="234464" cy="234464"/>
        </a:xfrm>
        <a:prstGeom prst="triangle">
          <a:avLst>
            <a:gd name="adj" fmla="val 100000"/>
          </a:avLst>
        </a:prstGeom>
        <a:gradFill rotWithShape="0">
          <a:gsLst>
            <a:gs pos="0">
              <a:schemeClr val="accent2">
                <a:hueOff val="4774846"/>
                <a:satOff val="8100"/>
                <a:lumOff val="-294"/>
                <a:alphaOff val="0"/>
                <a:satMod val="103000"/>
                <a:lumMod val="102000"/>
                <a:tint val="94000"/>
              </a:schemeClr>
            </a:gs>
            <a:gs pos="50000">
              <a:schemeClr val="accent2">
                <a:hueOff val="4774846"/>
                <a:satOff val="8100"/>
                <a:lumOff val="-294"/>
                <a:alphaOff val="0"/>
                <a:satMod val="110000"/>
                <a:lumMod val="100000"/>
                <a:shade val="100000"/>
              </a:schemeClr>
            </a:gs>
            <a:gs pos="100000">
              <a:schemeClr val="accent2">
                <a:hueOff val="4774846"/>
                <a:satOff val="8100"/>
                <a:lumOff val="-294"/>
                <a:alphaOff val="0"/>
                <a:lumMod val="99000"/>
                <a:satMod val="120000"/>
                <a:shade val="78000"/>
              </a:schemeClr>
            </a:gs>
          </a:gsLst>
          <a:lin ang="5400000" scaled="0"/>
        </a:gradFill>
        <a:ln w="6350" cap="flat" cmpd="sng" algn="ctr">
          <a:solidFill>
            <a:schemeClr val="accent2">
              <a:hueOff val="4774846"/>
              <a:satOff val="8100"/>
              <a:lumOff val="-29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D2278D7-0A00-9B4A-A8AD-9231F764573D}">
      <dsp:nvSpPr>
        <dsp:cNvPr id="0" name=""/>
        <dsp:cNvSpPr/>
      </dsp:nvSpPr>
      <dsp:spPr>
        <a:xfrm rot="5400000">
          <a:off x="7885339" y="726514"/>
          <a:ext cx="827200" cy="1376443"/>
        </a:xfrm>
        <a:prstGeom prst="corner">
          <a:avLst>
            <a:gd name="adj1" fmla="val 16120"/>
            <a:gd name="adj2" fmla="val 16110"/>
          </a:avLst>
        </a:prstGeom>
        <a:gradFill rotWithShape="0">
          <a:gsLst>
            <a:gs pos="0">
              <a:schemeClr val="accent2">
                <a:hueOff val="5305384"/>
                <a:satOff val="9000"/>
                <a:lumOff val="-327"/>
                <a:alphaOff val="0"/>
                <a:satMod val="103000"/>
                <a:lumMod val="102000"/>
                <a:tint val="94000"/>
              </a:schemeClr>
            </a:gs>
            <a:gs pos="50000">
              <a:schemeClr val="accent2">
                <a:hueOff val="5305384"/>
                <a:satOff val="9000"/>
                <a:lumOff val="-327"/>
                <a:alphaOff val="0"/>
                <a:satMod val="110000"/>
                <a:lumMod val="100000"/>
                <a:shade val="100000"/>
              </a:schemeClr>
            </a:gs>
            <a:gs pos="100000">
              <a:schemeClr val="accent2">
                <a:hueOff val="5305384"/>
                <a:satOff val="9000"/>
                <a:lumOff val="-327"/>
                <a:alphaOff val="0"/>
                <a:lumMod val="99000"/>
                <a:satMod val="120000"/>
                <a:shade val="78000"/>
              </a:schemeClr>
            </a:gs>
          </a:gsLst>
          <a:lin ang="5400000" scaled="0"/>
        </a:gradFill>
        <a:ln w="6350" cap="flat" cmpd="sng" algn="ctr">
          <a:solidFill>
            <a:schemeClr val="accent2">
              <a:hueOff val="5305384"/>
              <a:satOff val="9000"/>
              <a:lumOff val="-32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3076BBC-E57B-1C48-92B8-A2043E61D52D}">
      <dsp:nvSpPr>
        <dsp:cNvPr id="0" name=""/>
        <dsp:cNvSpPr/>
      </dsp:nvSpPr>
      <dsp:spPr>
        <a:xfrm>
          <a:off x="7747259" y="1137774"/>
          <a:ext cx="1242660" cy="108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KŪRYBINIS RAŠYMAS / SIMULIACIJOS </a:t>
          </a:r>
        </a:p>
      </dsp:txBody>
      <dsp:txXfrm>
        <a:off x="7747259" y="1137774"/>
        <a:ext cx="1242660" cy="1089265"/>
      </dsp:txXfrm>
    </dsp:sp>
    <dsp:sp modelId="{FB5337A7-9269-E944-8DA1-8574B4031A36}">
      <dsp:nvSpPr>
        <dsp:cNvPr id="0" name=""/>
        <dsp:cNvSpPr/>
      </dsp:nvSpPr>
      <dsp:spPr>
        <a:xfrm>
          <a:off x="8755455" y="625179"/>
          <a:ext cx="234464" cy="234464"/>
        </a:xfrm>
        <a:prstGeom prst="triangle">
          <a:avLst>
            <a:gd name="adj" fmla="val 100000"/>
          </a:avLst>
        </a:prstGeom>
        <a:gradFill rotWithShape="0">
          <a:gsLst>
            <a:gs pos="0">
              <a:schemeClr val="accent2">
                <a:hueOff val="5835923"/>
                <a:satOff val="9900"/>
                <a:lumOff val="-359"/>
                <a:alphaOff val="0"/>
                <a:satMod val="103000"/>
                <a:lumMod val="102000"/>
                <a:tint val="94000"/>
              </a:schemeClr>
            </a:gs>
            <a:gs pos="50000">
              <a:schemeClr val="accent2">
                <a:hueOff val="5835923"/>
                <a:satOff val="9900"/>
                <a:lumOff val="-359"/>
                <a:alphaOff val="0"/>
                <a:satMod val="110000"/>
                <a:lumMod val="100000"/>
                <a:shade val="100000"/>
              </a:schemeClr>
            </a:gs>
            <a:gs pos="100000">
              <a:schemeClr val="accent2">
                <a:hueOff val="5835923"/>
                <a:satOff val="9900"/>
                <a:lumOff val="-359"/>
                <a:alphaOff val="0"/>
                <a:lumMod val="99000"/>
                <a:satMod val="120000"/>
                <a:shade val="78000"/>
              </a:schemeClr>
            </a:gs>
          </a:gsLst>
          <a:lin ang="5400000" scaled="0"/>
        </a:gradFill>
        <a:ln w="6350" cap="flat" cmpd="sng" algn="ctr">
          <a:solidFill>
            <a:schemeClr val="accent2">
              <a:hueOff val="5835923"/>
              <a:satOff val="9900"/>
              <a:lumOff val="-359"/>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48A9AE4-A136-B546-9DE7-D0FDC3D484EF}">
      <dsp:nvSpPr>
        <dsp:cNvPr id="0" name=""/>
        <dsp:cNvSpPr/>
      </dsp:nvSpPr>
      <dsp:spPr>
        <a:xfrm rot="5400000">
          <a:off x="9406599" y="350077"/>
          <a:ext cx="827200" cy="1376443"/>
        </a:xfrm>
        <a:prstGeom prst="corner">
          <a:avLst>
            <a:gd name="adj1" fmla="val 16120"/>
            <a:gd name="adj2" fmla="val 16110"/>
          </a:avLst>
        </a:prstGeom>
        <a:gradFill rotWithShape="0">
          <a:gsLst>
            <a:gs pos="0">
              <a:schemeClr val="accent2">
                <a:hueOff val="6366461"/>
                <a:satOff val="10800"/>
                <a:lumOff val="-392"/>
                <a:alphaOff val="0"/>
                <a:satMod val="103000"/>
                <a:lumMod val="102000"/>
                <a:tint val="94000"/>
              </a:schemeClr>
            </a:gs>
            <a:gs pos="50000">
              <a:schemeClr val="accent2">
                <a:hueOff val="6366461"/>
                <a:satOff val="10800"/>
                <a:lumOff val="-392"/>
                <a:alphaOff val="0"/>
                <a:satMod val="110000"/>
                <a:lumMod val="100000"/>
                <a:shade val="100000"/>
              </a:schemeClr>
            </a:gs>
            <a:gs pos="100000">
              <a:schemeClr val="accent2">
                <a:hueOff val="6366461"/>
                <a:satOff val="10800"/>
                <a:lumOff val="-392"/>
                <a:alphaOff val="0"/>
                <a:lumMod val="99000"/>
                <a:satMod val="120000"/>
                <a:shade val="78000"/>
              </a:schemeClr>
            </a:gs>
          </a:gsLst>
          <a:lin ang="5400000" scaled="0"/>
        </a:gradFill>
        <a:ln w="6350" cap="flat" cmpd="sng" algn="ctr">
          <a:solidFill>
            <a:schemeClr val="accent2">
              <a:hueOff val="6366461"/>
              <a:satOff val="10800"/>
              <a:lumOff val="-39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4489ACF-9F75-1544-835A-CF76901ED436}">
      <dsp:nvSpPr>
        <dsp:cNvPr id="0" name=""/>
        <dsp:cNvSpPr/>
      </dsp:nvSpPr>
      <dsp:spPr>
        <a:xfrm>
          <a:off x="9268518" y="761337"/>
          <a:ext cx="1242660" cy="108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KRYŽIUKAI-NULIUKAI</a:t>
          </a:r>
        </a:p>
      </dsp:txBody>
      <dsp:txXfrm>
        <a:off x="9268518" y="761337"/>
        <a:ext cx="1242660" cy="10892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5F34B-B365-5E4F-B5CC-EE1FDCD009B8}">
      <dsp:nvSpPr>
        <dsp:cNvPr id="0" name=""/>
        <dsp:cNvSpPr/>
      </dsp:nvSpPr>
      <dsp:spPr>
        <a:xfrm>
          <a:off x="0" y="0"/>
          <a:ext cx="3286125" cy="4351338"/>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022350">
            <a:lnSpc>
              <a:spcPct val="90000"/>
            </a:lnSpc>
            <a:spcBef>
              <a:spcPct val="0"/>
            </a:spcBef>
            <a:spcAft>
              <a:spcPct val="35000"/>
            </a:spcAft>
            <a:buNone/>
          </a:pPr>
          <a:r>
            <a:rPr lang="en-US" sz="2300" kern="1200"/>
            <a:t>KUO GREIČIAU IŠ APLINKUI JUS ESANČIŲ DAIKTŲ SUDĖLIOTI LIETUVOS VĖLIAVĄ</a:t>
          </a:r>
        </a:p>
      </dsp:txBody>
      <dsp:txXfrm>
        <a:off x="0" y="1653508"/>
        <a:ext cx="3286125" cy="2610802"/>
      </dsp:txXfrm>
    </dsp:sp>
    <dsp:sp modelId="{CB356E03-E6B0-C446-B2FB-2FF44BA639A7}">
      <dsp:nvSpPr>
        <dsp:cNvPr id="0" name=""/>
        <dsp:cNvSpPr/>
      </dsp:nvSpPr>
      <dsp:spPr>
        <a:xfrm>
          <a:off x="990361" y="435133"/>
          <a:ext cx="1305401" cy="130540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81533" y="626305"/>
        <a:ext cx="923057" cy="923057"/>
      </dsp:txXfrm>
    </dsp:sp>
    <dsp:sp modelId="{E0617CD6-AA84-0149-95A5-0AC346C98B99}">
      <dsp:nvSpPr>
        <dsp:cNvPr id="0" name=""/>
        <dsp:cNvSpPr/>
      </dsp:nvSpPr>
      <dsp:spPr>
        <a:xfrm>
          <a:off x="0" y="4351266"/>
          <a:ext cx="3286125" cy="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B28EE3C-75A7-9644-9161-02AF58394127}">
      <dsp:nvSpPr>
        <dsp:cNvPr id="0" name=""/>
        <dsp:cNvSpPr/>
      </dsp:nvSpPr>
      <dsp:spPr>
        <a:xfrm>
          <a:off x="3614737" y="0"/>
          <a:ext cx="3286125" cy="4351338"/>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022350">
            <a:lnSpc>
              <a:spcPct val="90000"/>
            </a:lnSpc>
            <a:spcBef>
              <a:spcPct val="0"/>
            </a:spcBef>
            <a:spcAft>
              <a:spcPct val="35000"/>
            </a:spcAft>
            <a:buNone/>
          </a:pPr>
          <a:r>
            <a:rPr lang="en-US" sz="2300" kern="1200"/>
            <a:t>KUO GREIČIAU IŠ APLINK JUS ESANČIŲ DAIKTŲ SUKURTI MINDAUGO KARŪNĄ</a:t>
          </a:r>
        </a:p>
      </dsp:txBody>
      <dsp:txXfrm>
        <a:off x="3614737" y="1653508"/>
        <a:ext cx="3286125" cy="2610802"/>
      </dsp:txXfrm>
    </dsp:sp>
    <dsp:sp modelId="{FC63CCB9-C003-B040-A2EE-CE1EC3367795}">
      <dsp:nvSpPr>
        <dsp:cNvPr id="0" name=""/>
        <dsp:cNvSpPr/>
      </dsp:nvSpPr>
      <dsp:spPr>
        <a:xfrm>
          <a:off x="4605099" y="435133"/>
          <a:ext cx="1305401" cy="130540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96271" y="626305"/>
        <a:ext cx="923057" cy="923057"/>
      </dsp:txXfrm>
    </dsp:sp>
    <dsp:sp modelId="{62173A79-ECC7-8D42-9CC9-8ED16ECFA607}">
      <dsp:nvSpPr>
        <dsp:cNvPr id="0" name=""/>
        <dsp:cNvSpPr/>
      </dsp:nvSpPr>
      <dsp:spPr>
        <a:xfrm>
          <a:off x="3614737" y="4351266"/>
          <a:ext cx="3286125" cy="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347F454-34CE-FF4F-902C-107254A7ED1A}">
      <dsp:nvSpPr>
        <dsp:cNvPr id="0" name=""/>
        <dsp:cNvSpPr/>
      </dsp:nvSpPr>
      <dsp:spPr>
        <a:xfrm>
          <a:off x="7229475" y="0"/>
          <a:ext cx="3286125" cy="4351338"/>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022350">
            <a:lnSpc>
              <a:spcPct val="90000"/>
            </a:lnSpc>
            <a:spcBef>
              <a:spcPct val="0"/>
            </a:spcBef>
            <a:spcAft>
              <a:spcPct val="35000"/>
            </a:spcAft>
            <a:buNone/>
          </a:pPr>
          <a:r>
            <a:rPr lang="en-US" sz="2300" kern="1200"/>
            <a:t>KUO GREIČIAU IŠ APLINK ESANČIŲ DAIKTŲ SURASTI LIETUVOS MIŠKŲ PO LIETAUS SPALVOS DAIKTĄ</a:t>
          </a:r>
        </a:p>
      </dsp:txBody>
      <dsp:txXfrm>
        <a:off x="7229475" y="1653508"/>
        <a:ext cx="3286125" cy="2610802"/>
      </dsp:txXfrm>
    </dsp:sp>
    <dsp:sp modelId="{DD8C1767-CE36-8F49-9556-6170B7F17AB8}">
      <dsp:nvSpPr>
        <dsp:cNvPr id="0" name=""/>
        <dsp:cNvSpPr/>
      </dsp:nvSpPr>
      <dsp:spPr>
        <a:xfrm>
          <a:off x="8219836" y="435133"/>
          <a:ext cx="1305401" cy="130540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11008" y="626305"/>
        <a:ext cx="923057" cy="923057"/>
      </dsp:txXfrm>
    </dsp:sp>
    <dsp:sp modelId="{78702D42-7C71-7D4B-93EF-5C1F015FE634}">
      <dsp:nvSpPr>
        <dsp:cNvPr id="0" name=""/>
        <dsp:cNvSpPr/>
      </dsp:nvSpPr>
      <dsp:spPr>
        <a:xfrm>
          <a:off x="7229475" y="4351266"/>
          <a:ext cx="3286125" cy="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28FE8E-DC04-1848-9AB5-1A86031F3666}">
      <dsp:nvSpPr>
        <dsp:cNvPr id="0" name=""/>
        <dsp:cNvSpPr/>
      </dsp:nvSpPr>
      <dsp:spPr>
        <a:xfrm rot="5400000">
          <a:off x="200447" y="2737960"/>
          <a:ext cx="576180" cy="958751"/>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DA8413-A050-FC44-963D-444A6C665324}">
      <dsp:nvSpPr>
        <dsp:cNvPr id="0" name=""/>
        <dsp:cNvSpPr/>
      </dsp:nvSpPr>
      <dsp:spPr>
        <a:xfrm>
          <a:off x="104268" y="3024420"/>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lt-LT" sz="900" kern="1200" dirty="0"/>
            <a:t>KŪRYBIŠKAS PRISTATYMAS</a:t>
          </a:r>
          <a:endParaRPr lang="en-US" sz="900" kern="1200" dirty="0"/>
        </a:p>
      </dsp:txBody>
      <dsp:txXfrm>
        <a:off x="104268" y="3024420"/>
        <a:ext cx="865566" cy="758719"/>
      </dsp:txXfrm>
    </dsp:sp>
    <dsp:sp modelId="{B97475AE-227C-B54C-B230-76696759B1AA}">
      <dsp:nvSpPr>
        <dsp:cNvPr id="0" name=""/>
        <dsp:cNvSpPr/>
      </dsp:nvSpPr>
      <dsp:spPr>
        <a:xfrm>
          <a:off x="806520" y="2667375"/>
          <a:ext cx="163314" cy="163314"/>
        </a:xfrm>
        <a:prstGeom prst="triangle">
          <a:avLst>
            <a:gd name="adj" fmla="val 100000"/>
          </a:avLst>
        </a:prstGeom>
        <a:solidFill>
          <a:schemeClr val="accent2">
            <a:hueOff val="353692"/>
            <a:satOff val="600"/>
            <a:lumOff val="-22"/>
            <a:alphaOff val="0"/>
          </a:schemeClr>
        </a:solidFill>
        <a:ln w="12700" cap="flat" cmpd="sng" algn="ctr">
          <a:solidFill>
            <a:schemeClr val="accent2">
              <a:hueOff val="353692"/>
              <a:satOff val="600"/>
              <a:lumOff val="-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89240-B284-C64A-9635-B48C6D2C49DD}">
      <dsp:nvSpPr>
        <dsp:cNvPr id="0" name=""/>
        <dsp:cNvSpPr/>
      </dsp:nvSpPr>
      <dsp:spPr>
        <a:xfrm rot="5400000">
          <a:off x="1260070" y="2475755"/>
          <a:ext cx="576180" cy="958751"/>
        </a:xfrm>
        <a:prstGeom prst="corner">
          <a:avLst>
            <a:gd name="adj1" fmla="val 16120"/>
            <a:gd name="adj2" fmla="val 16110"/>
          </a:avLst>
        </a:prstGeom>
        <a:solidFill>
          <a:schemeClr val="accent2">
            <a:hueOff val="707385"/>
            <a:satOff val="1200"/>
            <a:lumOff val="-44"/>
            <a:alphaOff val="0"/>
          </a:schemeClr>
        </a:solidFill>
        <a:ln w="12700" cap="flat" cmpd="sng" algn="ctr">
          <a:solidFill>
            <a:schemeClr val="accent2">
              <a:hueOff val="707385"/>
              <a:satOff val="1200"/>
              <a:lumOff val="-4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FBFD3E-E6D9-5F4A-A384-8719925D0738}">
      <dsp:nvSpPr>
        <dsp:cNvPr id="0" name=""/>
        <dsp:cNvSpPr/>
      </dsp:nvSpPr>
      <dsp:spPr>
        <a:xfrm>
          <a:off x="1163891" y="2762215"/>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lt-LT" sz="900" kern="1200" dirty="0"/>
            <a:t>PASAKOJIMAS NEVARTOJANT VEIKSMAŽODŽIŲ</a:t>
          </a:r>
          <a:endParaRPr lang="en-US" sz="900" kern="1200" dirty="0"/>
        </a:p>
      </dsp:txBody>
      <dsp:txXfrm>
        <a:off x="1163891" y="2762215"/>
        <a:ext cx="865566" cy="758719"/>
      </dsp:txXfrm>
    </dsp:sp>
    <dsp:sp modelId="{62DAF834-B13F-9347-93E7-DDB417FDDDDE}">
      <dsp:nvSpPr>
        <dsp:cNvPr id="0" name=""/>
        <dsp:cNvSpPr/>
      </dsp:nvSpPr>
      <dsp:spPr>
        <a:xfrm>
          <a:off x="1866143" y="2405171"/>
          <a:ext cx="163314" cy="163314"/>
        </a:xfrm>
        <a:prstGeom prst="triangle">
          <a:avLst>
            <a:gd name="adj" fmla="val 100000"/>
          </a:avLst>
        </a:prstGeom>
        <a:solidFill>
          <a:schemeClr val="accent2">
            <a:hueOff val="1061077"/>
            <a:satOff val="1800"/>
            <a:lumOff val="-65"/>
            <a:alphaOff val="0"/>
          </a:schemeClr>
        </a:solidFill>
        <a:ln w="12700" cap="flat" cmpd="sng" algn="ctr">
          <a:solidFill>
            <a:schemeClr val="accent2">
              <a:hueOff val="1061077"/>
              <a:satOff val="1800"/>
              <a:lumOff val="-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997135-9981-B843-893B-54E72F8EC22D}">
      <dsp:nvSpPr>
        <dsp:cNvPr id="0" name=""/>
        <dsp:cNvSpPr/>
      </dsp:nvSpPr>
      <dsp:spPr>
        <a:xfrm rot="5400000">
          <a:off x="2319692" y="2213550"/>
          <a:ext cx="576180" cy="958751"/>
        </a:xfrm>
        <a:prstGeom prst="corner">
          <a:avLst>
            <a:gd name="adj1" fmla="val 16120"/>
            <a:gd name="adj2" fmla="val 16110"/>
          </a:avLst>
        </a:prstGeom>
        <a:solidFill>
          <a:schemeClr val="accent2">
            <a:hueOff val="1414769"/>
            <a:satOff val="2400"/>
            <a:lumOff val="-87"/>
            <a:alphaOff val="0"/>
          </a:schemeClr>
        </a:solidFill>
        <a:ln w="12700" cap="flat" cmpd="sng" algn="ctr">
          <a:solidFill>
            <a:schemeClr val="accent2">
              <a:hueOff val="1414769"/>
              <a:satOff val="2400"/>
              <a:lumOff val="-8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B5A452-30B3-1046-8089-A81A1C4AC91D}">
      <dsp:nvSpPr>
        <dsp:cNvPr id="0" name=""/>
        <dsp:cNvSpPr/>
      </dsp:nvSpPr>
      <dsp:spPr>
        <a:xfrm>
          <a:off x="2223513" y="2500011"/>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dirty="0"/>
            <a:t>ISTORIJA ATVIRKŠČIAI</a:t>
          </a:r>
        </a:p>
      </dsp:txBody>
      <dsp:txXfrm>
        <a:off x="2223513" y="2500011"/>
        <a:ext cx="865566" cy="758719"/>
      </dsp:txXfrm>
    </dsp:sp>
    <dsp:sp modelId="{D73E3E52-D141-814E-AC9F-9097DD392A38}">
      <dsp:nvSpPr>
        <dsp:cNvPr id="0" name=""/>
        <dsp:cNvSpPr/>
      </dsp:nvSpPr>
      <dsp:spPr>
        <a:xfrm>
          <a:off x="2925765" y="2142966"/>
          <a:ext cx="163314" cy="163314"/>
        </a:xfrm>
        <a:prstGeom prst="triangle">
          <a:avLst>
            <a:gd name="adj" fmla="val 100000"/>
          </a:avLst>
        </a:prstGeom>
        <a:solidFill>
          <a:schemeClr val="accent2">
            <a:hueOff val="1768462"/>
            <a:satOff val="3000"/>
            <a:lumOff val="-109"/>
            <a:alphaOff val="0"/>
          </a:schemeClr>
        </a:solidFill>
        <a:ln w="12700" cap="flat" cmpd="sng" algn="ctr">
          <a:solidFill>
            <a:schemeClr val="accent2">
              <a:hueOff val="1768462"/>
              <a:satOff val="3000"/>
              <a:lumOff val="-1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71CEAC-C636-9B47-8170-BFBB7CC5707A}">
      <dsp:nvSpPr>
        <dsp:cNvPr id="0" name=""/>
        <dsp:cNvSpPr/>
      </dsp:nvSpPr>
      <dsp:spPr>
        <a:xfrm rot="5400000">
          <a:off x="3379315" y="1951346"/>
          <a:ext cx="576180" cy="958751"/>
        </a:xfrm>
        <a:prstGeom prst="corner">
          <a:avLst>
            <a:gd name="adj1" fmla="val 16120"/>
            <a:gd name="adj2" fmla="val 16110"/>
          </a:avLst>
        </a:prstGeom>
        <a:solidFill>
          <a:schemeClr val="accent2">
            <a:hueOff val="2122154"/>
            <a:satOff val="3600"/>
            <a:lumOff val="-131"/>
            <a:alphaOff val="0"/>
          </a:schemeClr>
        </a:solidFill>
        <a:ln w="12700" cap="flat" cmpd="sng" algn="ctr">
          <a:solidFill>
            <a:schemeClr val="accent2">
              <a:hueOff val="2122154"/>
              <a:satOff val="3600"/>
              <a:lumOff val="-1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70044C-BF41-A24E-B6CD-69656C0038C0}">
      <dsp:nvSpPr>
        <dsp:cNvPr id="0" name=""/>
        <dsp:cNvSpPr/>
      </dsp:nvSpPr>
      <dsp:spPr>
        <a:xfrm>
          <a:off x="3283136" y="2237806"/>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lt-LT" sz="900" kern="1200" dirty="0"/>
            <a:t>ŽODŽIŲ KORTELĖS</a:t>
          </a:r>
          <a:endParaRPr lang="en-US" sz="900" kern="1200" dirty="0"/>
        </a:p>
      </dsp:txBody>
      <dsp:txXfrm>
        <a:off x="3283136" y="2237806"/>
        <a:ext cx="865566" cy="758719"/>
      </dsp:txXfrm>
    </dsp:sp>
    <dsp:sp modelId="{47744190-C003-9F4E-8245-D1A207D33FC6}">
      <dsp:nvSpPr>
        <dsp:cNvPr id="0" name=""/>
        <dsp:cNvSpPr/>
      </dsp:nvSpPr>
      <dsp:spPr>
        <a:xfrm>
          <a:off x="3985388" y="1880761"/>
          <a:ext cx="163314" cy="163314"/>
        </a:xfrm>
        <a:prstGeom prst="triangle">
          <a:avLst>
            <a:gd name="adj" fmla="val 100000"/>
          </a:avLst>
        </a:prstGeom>
        <a:solidFill>
          <a:schemeClr val="accent2">
            <a:hueOff val="2475846"/>
            <a:satOff val="4200"/>
            <a:lumOff val="-152"/>
            <a:alphaOff val="0"/>
          </a:schemeClr>
        </a:solidFill>
        <a:ln w="12700" cap="flat" cmpd="sng" algn="ctr">
          <a:solidFill>
            <a:schemeClr val="accent2">
              <a:hueOff val="2475846"/>
              <a:satOff val="4200"/>
              <a:lumOff val="-1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F91D8D-4134-514C-8831-7FB926C0B81C}">
      <dsp:nvSpPr>
        <dsp:cNvPr id="0" name=""/>
        <dsp:cNvSpPr/>
      </dsp:nvSpPr>
      <dsp:spPr>
        <a:xfrm rot="5400000">
          <a:off x="4438937" y="1689141"/>
          <a:ext cx="576180" cy="958751"/>
        </a:xfrm>
        <a:prstGeom prst="corner">
          <a:avLst>
            <a:gd name="adj1" fmla="val 16120"/>
            <a:gd name="adj2" fmla="val 16110"/>
          </a:avLst>
        </a:prstGeom>
        <a:solidFill>
          <a:schemeClr val="accent2">
            <a:hueOff val="2829538"/>
            <a:satOff val="4800"/>
            <a:lumOff val="-174"/>
            <a:alphaOff val="0"/>
          </a:schemeClr>
        </a:solidFill>
        <a:ln w="12700" cap="flat" cmpd="sng" algn="ctr">
          <a:solidFill>
            <a:schemeClr val="accent2">
              <a:hueOff val="2829538"/>
              <a:satOff val="4800"/>
              <a:lumOff val="-17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E6611C-37BE-B844-877B-051024F30B4D}">
      <dsp:nvSpPr>
        <dsp:cNvPr id="0" name=""/>
        <dsp:cNvSpPr/>
      </dsp:nvSpPr>
      <dsp:spPr>
        <a:xfrm>
          <a:off x="4342758" y="1975601"/>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dirty="0"/>
            <a:t>ATPASAKOJIMAS</a:t>
          </a:r>
        </a:p>
      </dsp:txBody>
      <dsp:txXfrm>
        <a:off x="4342758" y="1975601"/>
        <a:ext cx="865566" cy="758719"/>
      </dsp:txXfrm>
    </dsp:sp>
    <dsp:sp modelId="{4252D64D-0804-5C4F-B51A-3092DA8BB262}">
      <dsp:nvSpPr>
        <dsp:cNvPr id="0" name=""/>
        <dsp:cNvSpPr/>
      </dsp:nvSpPr>
      <dsp:spPr>
        <a:xfrm>
          <a:off x="5045010" y="1618557"/>
          <a:ext cx="163314" cy="163314"/>
        </a:xfrm>
        <a:prstGeom prst="triangle">
          <a:avLst>
            <a:gd name="adj" fmla="val 100000"/>
          </a:avLst>
        </a:prstGeom>
        <a:solidFill>
          <a:schemeClr val="accent2">
            <a:hueOff val="3183231"/>
            <a:satOff val="5400"/>
            <a:lumOff val="-196"/>
            <a:alphaOff val="0"/>
          </a:schemeClr>
        </a:solidFill>
        <a:ln w="12700" cap="flat" cmpd="sng" algn="ctr">
          <a:solidFill>
            <a:schemeClr val="accent2">
              <a:hueOff val="3183231"/>
              <a:satOff val="5400"/>
              <a:lumOff val="-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77C19F-6483-3C47-83CE-036DA752318E}">
      <dsp:nvSpPr>
        <dsp:cNvPr id="0" name=""/>
        <dsp:cNvSpPr/>
      </dsp:nvSpPr>
      <dsp:spPr>
        <a:xfrm rot="5400000">
          <a:off x="5498560" y="1426936"/>
          <a:ext cx="576180" cy="958751"/>
        </a:xfrm>
        <a:prstGeom prst="corner">
          <a:avLst>
            <a:gd name="adj1" fmla="val 16120"/>
            <a:gd name="adj2" fmla="val 16110"/>
          </a:avLst>
        </a:prstGeom>
        <a:solidFill>
          <a:schemeClr val="accent2">
            <a:hueOff val="3536923"/>
            <a:satOff val="6000"/>
            <a:lumOff val="-218"/>
            <a:alphaOff val="0"/>
          </a:schemeClr>
        </a:solidFill>
        <a:ln w="12700" cap="flat" cmpd="sng" algn="ctr">
          <a:solidFill>
            <a:schemeClr val="accent2">
              <a:hueOff val="3536923"/>
              <a:satOff val="6000"/>
              <a:lumOff val="-2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A3674C-2192-1C48-A2FD-519EBED56F41}">
      <dsp:nvSpPr>
        <dsp:cNvPr id="0" name=""/>
        <dsp:cNvSpPr/>
      </dsp:nvSpPr>
      <dsp:spPr>
        <a:xfrm>
          <a:off x="5402381" y="1713397"/>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lt-LT" sz="900" kern="1200" dirty="0"/>
            <a:t>FILMO</a:t>
          </a:r>
          <a:r>
            <a:rPr lang="en-US" sz="900" kern="1200" dirty="0"/>
            <a:t> / VIDEO</a:t>
          </a:r>
          <a:r>
            <a:rPr lang="lt-LT" sz="900" kern="1200" dirty="0"/>
            <a:t> PERŽIŪRA IR APTARIMAS</a:t>
          </a:r>
          <a:endParaRPr lang="en-US" sz="900" kern="1200" dirty="0"/>
        </a:p>
      </dsp:txBody>
      <dsp:txXfrm>
        <a:off x="5402381" y="1713397"/>
        <a:ext cx="865566" cy="758719"/>
      </dsp:txXfrm>
    </dsp:sp>
    <dsp:sp modelId="{9E529778-DF9D-EF4A-8B28-A05352836C09}">
      <dsp:nvSpPr>
        <dsp:cNvPr id="0" name=""/>
        <dsp:cNvSpPr/>
      </dsp:nvSpPr>
      <dsp:spPr>
        <a:xfrm>
          <a:off x="6104633" y="1356352"/>
          <a:ext cx="163314" cy="163314"/>
        </a:xfrm>
        <a:prstGeom prst="triangle">
          <a:avLst>
            <a:gd name="adj" fmla="val 100000"/>
          </a:avLst>
        </a:prstGeom>
        <a:solidFill>
          <a:schemeClr val="accent2">
            <a:hueOff val="3890615"/>
            <a:satOff val="6600"/>
            <a:lumOff val="-240"/>
            <a:alphaOff val="0"/>
          </a:schemeClr>
        </a:solidFill>
        <a:ln w="12700" cap="flat" cmpd="sng" algn="ctr">
          <a:solidFill>
            <a:schemeClr val="accent2">
              <a:hueOff val="3890615"/>
              <a:satOff val="6600"/>
              <a:lumOff val="-24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F2F1CA-5AE7-CF4A-B102-A5CFF68C7C95}">
      <dsp:nvSpPr>
        <dsp:cNvPr id="0" name=""/>
        <dsp:cNvSpPr/>
      </dsp:nvSpPr>
      <dsp:spPr>
        <a:xfrm rot="5400000">
          <a:off x="6558182" y="1164732"/>
          <a:ext cx="576180" cy="958751"/>
        </a:xfrm>
        <a:prstGeom prst="corner">
          <a:avLst>
            <a:gd name="adj1" fmla="val 16120"/>
            <a:gd name="adj2" fmla="val 16110"/>
          </a:avLst>
        </a:prstGeom>
        <a:solidFill>
          <a:schemeClr val="accent2">
            <a:hueOff val="4244308"/>
            <a:satOff val="7200"/>
            <a:lumOff val="-261"/>
            <a:alphaOff val="0"/>
          </a:schemeClr>
        </a:solidFill>
        <a:ln w="12700" cap="flat" cmpd="sng" algn="ctr">
          <a:solidFill>
            <a:schemeClr val="accent2">
              <a:hueOff val="4244308"/>
              <a:satOff val="7200"/>
              <a:lumOff val="-2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D4B65B-2C4C-794C-AFBE-17C7C4BEB670}">
      <dsp:nvSpPr>
        <dsp:cNvPr id="0" name=""/>
        <dsp:cNvSpPr/>
      </dsp:nvSpPr>
      <dsp:spPr>
        <a:xfrm>
          <a:off x="6462003" y="1451192"/>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lt-LT" sz="900" kern="1200" dirty="0"/>
            <a:t>VIKTORINA</a:t>
          </a:r>
          <a:endParaRPr lang="en-US" sz="900" kern="1200" dirty="0"/>
        </a:p>
      </dsp:txBody>
      <dsp:txXfrm>
        <a:off x="6462003" y="1451192"/>
        <a:ext cx="865566" cy="758719"/>
      </dsp:txXfrm>
    </dsp:sp>
    <dsp:sp modelId="{18D63CC8-DFE9-1B47-AF11-C7E5CDBA3D69}">
      <dsp:nvSpPr>
        <dsp:cNvPr id="0" name=""/>
        <dsp:cNvSpPr/>
      </dsp:nvSpPr>
      <dsp:spPr>
        <a:xfrm>
          <a:off x="7164255" y="1094147"/>
          <a:ext cx="163314" cy="163314"/>
        </a:xfrm>
        <a:prstGeom prst="triangle">
          <a:avLst>
            <a:gd name="adj" fmla="val 100000"/>
          </a:avLst>
        </a:prstGeom>
        <a:solidFill>
          <a:schemeClr val="accent2">
            <a:hueOff val="4598000"/>
            <a:satOff val="7800"/>
            <a:lumOff val="-283"/>
            <a:alphaOff val="0"/>
          </a:schemeClr>
        </a:solidFill>
        <a:ln w="12700" cap="flat" cmpd="sng" algn="ctr">
          <a:solidFill>
            <a:schemeClr val="accent2">
              <a:hueOff val="4598000"/>
              <a:satOff val="7800"/>
              <a:lumOff val="-2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33AB08-2DCE-B84B-A5BF-49D77D5B6F58}">
      <dsp:nvSpPr>
        <dsp:cNvPr id="0" name=""/>
        <dsp:cNvSpPr/>
      </dsp:nvSpPr>
      <dsp:spPr>
        <a:xfrm rot="5400000">
          <a:off x="7617805" y="902527"/>
          <a:ext cx="576180" cy="958751"/>
        </a:xfrm>
        <a:prstGeom prst="corner">
          <a:avLst>
            <a:gd name="adj1" fmla="val 16120"/>
            <a:gd name="adj2" fmla="val 16110"/>
          </a:avLst>
        </a:prstGeom>
        <a:solidFill>
          <a:schemeClr val="accent2">
            <a:hueOff val="4951692"/>
            <a:satOff val="8400"/>
            <a:lumOff val="-305"/>
            <a:alphaOff val="0"/>
          </a:schemeClr>
        </a:solidFill>
        <a:ln w="12700" cap="flat" cmpd="sng" algn="ctr">
          <a:solidFill>
            <a:schemeClr val="accent2">
              <a:hueOff val="4951692"/>
              <a:satOff val="8400"/>
              <a:lumOff val="-3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B139FA-158F-9B4A-A743-209FAE96D8C1}">
      <dsp:nvSpPr>
        <dsp:cNvPr id="0" name=""/>
        <dsp:cNvSpPr/>
      </dsp:nvSpPr>
      <dsp:spPr>
        <a:xfrm>
          <a:off x="7521626" y="1188987"/>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dirty="0"/>
            <a:t>UDŽUOTIS BALIONE</a:t>
          </a:r>
        </a:p>
      </dsp:txBody>
      <dsp:txXfrm>
        <a:off x="7521626" y="1188987"/>
        <a:ext cx="865566" cy="758719"/>
      </dsp:txXfrm>
    </dsp:sp>
    <dsp:sp modelId="{89FB58BE-56CB-CA4C-93A3-623CA02DBE08}">
      <dsp:nvSpPr>
        <dsp:cNvPr id="0" name=""/>
        <dsp:cNvSpPr/>
      </dsp:nvSpPr>
      <dsp:spPr>
        <a:xfrm>
          <a:off x="8223878" y="831943"/>
          <a:ext cx="163314" cy="163314"/>
        </a:xfrm>
        <a:prstGeom prst="triangle">
          <a:avLst>
            <a:gd name="adj" fmla="val 100000"/>
          </a:avLst>
        </a:prstGeom>
        <a:solidFill>
          <a:schemeClr val="accent2">
            <a:hueOff val="5305384"/>
            <a:satOff val="9000"/>
            <a:lumOff val="-327"/>
            <a:alphaOff val="0"/>
          </a:schemeClr>
        </a:solidFill>
        <a:ln w="12700" cap="flat" cmpd="sng" algn="ctr">
          <a:solidFill>
            <a:schemeClr val="accent2">
              <a:hueOff val="5305384"/>
              <a:satOff val="9000"/>
              <a:lumOff val="-32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254677-1EFB-0F4F-87FC-A01A9344E1B6}">
      <dsp:nvSpPr>
        <dsp:cNvPr id="0" name=""/>
        <dsp:cNvSpPr/>
      </dsp:nvSpPr>
      <dsp:spPr>
        <a:xfrm rot="5400000">
          <a:off x="8677427" y="640322"/>
          <a:ext cx="576180" cy="958751"/>
        </a:xfrm>
        <a:prstGeom prst="corner">
          <a:avLst>
            <a:gd name="adj1" fmla="val 16120"/>
            <a:gd name="adj2" fmla="val 16110"/>
          </a:avLst>
        </a:prstGeom>
        <a:solidFill>
          <a:schemeClr val="accent2">
            <a:hueOff val="5659077"/>
            <a:satOff val="9600"/>
            <a:lumOff val="-348"/>
            <a:alphaOff val="0"/>
          </a:schemeClr>
        </a:solidFill>
        <a:ln w="12700" cap="flat" cmpd="sng" algn="ctr">
          <a:solidFill>
            <a:schemeClr val="accent2">
              <a:hueOff val="5659077"/>
              <a:satOff val="9600"/>
              <a:lumOff val="-3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89E721-D52E-C041-8F19-A9771E03FE30}">
      <dsp:nvSpPr>
        <dsp:cNvPr id="0" name=""/>
        <dsp:cNvSpPr/>
      </dsp:nvSpPr>
      <dsp:spPr>
        <a:xfrm>
          <a:off x="8581248" y="926783"/>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dirty="0"/>
            <a:t>ATMINTIS</a:t>
          </a:r>
        </a:p>
        <a:p>
          <a:pPr marL="0" lvl="0" indent="0" algn="l" defTabSz="400050">
            <a:lnSpc>
              <a:spcPct val="90000"/>
            </a:lnSpc>
            <a:spcBef>
              <a:spcPct val="0"/>
            </a:spcBef>
            <a:spcAft>
              <a:spcPct val="35000"/>
            </a:spcAft>
            <a:buNone/>
          </a:pPr>
          <a:endParaRPr lang="en-US" sz="900" kern="1200" dirty="0"/>
        </a:p>
      </dsp:txBody>
      <dsp:txXfrm>
        <a:off x="8581248" y="926783"/>
        <a:ext cx="865566" cy="758719"/>
      </dsp:txXfrm>
    </dsp:sp>
    <dsp:sp modelId="{16106693-229C-184E-9FF1-B13123F349A2}">
      <dsp:nvSpPr>
        <dsp:cNvPr id="0" name=""/>
        <dsp:cNvSpPr/>
      </dsp:nvSpPr>
      <dsp:spPr>
        <a:xfrm>
          <a:off x="9283501" y="569738"/>
          <a:ext cx="163314" cy="163314"/>
        </a:xfrm>
        <a:prstGeom prst="triangle">
          <a:avLst>
            <a:gd name="adj" fmla="val 100000"/>
          </a:avLst>
        </a:prstGeom>
        <a:solidFill>
          <a:schemeClr val="accent2">
            <a:hueOff val="6012769"/>
            <a:satOff val="10200"/>
            <a:lumOff val="-370"/>
            <a:alphaOff val="0"/>
          </a:schemeClr>
        </a:solidFill>
        <a:ln w="12700" cap="flat" cmpd="sng" algn="ctr">
          <a:solidFill>
            <a:schemeClr val="accent2">
              <a:hueOff val="6012769"/>
              <a:satOff val="10200"/>
              <a:lumOff val="-37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6C579-27DF-1B4B-873F-89AEA75CF262}">
      <dsp:nvSpPr>
        <dsp:cNvPr id="0" name=""/>
        <dsp:cNvSpPr/>
      </dsp:nvSpPr>
      <dsp:spPr>
        <a:xfrm rot="5400000">
          <a:off x="9737050" y="378118"/>
          <a:ext cx="576180" cy="958751"/>
        </a:xfrm>
        <a:prstGeom prst="corner">
          <a:avLst>
            <a:gd name="adj1" fmla="val 16120"/>
            <a:gd name="adj2" fmla="val 16110"/>
          </a:avLst>
        </a:prstGeom>
        <a:solidFill>
          <a:schemeClr val="accent2">
            <a:hueOff val="6366461"/>
            <a:satOff val="10800"/>
            <a:lumOff val="-392"/>
            <a:alphaOff val="0"/>
          </a:schemeClr>
        </a:solidFill>
        <a:ln w="12700" cap="flat" cmpd="sng" algn="ctr">
          <a:solidFill>
            <a:schemeClr val="accent2">
              <a:hueOff val="6366461"/>
              <a:satOff val="10800"/>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E691C3-3762-5946-A21F-6B0B4B44A548}">
      <dsp:nvSpPr>
        <dsp:cNvPr id="0" name=""/>
        <dsp:cNvSpPr/>
      </dsp:nvSpPr>
      <dsp:spPr>
        <a:xfrm>
          <a:off x="9640871" y="664578"/>
          <a:ext cx="865566" cy="758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dirty="0"/>
            <a:t>ŠEŠIOS MĄSTYMO SKRYBĖLĖS</a:t>
          </a:r>
        </a:p>
        <a:p>
          <a:pPr marL="0" lvl="0" indent="0" algn="l" defTabSz="400050">
            <a:lnSpc>
              <a:spcPct val="90000"/>
            </a:lnSpc>
            <a:spcBef>
              <a:spcPct val="0"/>
            </a:spcBef>
            <a:spcAft>
              <a:spcPct val="35000"/>
            </a:spcAft>
            <a:buNone/>
          </a:pPr>
          <a:endParaRPr lang="en-US" sz="900" kern="1200" dirty="0"/>
        </a:p>
      </dsp:txBody>
      <dsp:txXfrm>
        <a:off x="9640871" y="664578"/>
        <a:ext cx="865566" cy="7587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7BF87-36B3-F843-96D6-427AE65E98F5}">
      <dsp:nvSpPr>
        <dsp:cNvPr id="0" name=""/>
        <dsp:cNvSpPr/>
      </dsp:nvSpPr>
      <dsp:spPr>
        <a:xfrm rot="5400000">
          <a:off x="278588" y="2417429"/>
          <a:ext cx="827276" cy="1376568"/>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F49783-64B6-9445-8DE4-967D0A46BB01}">
      <dsp:nvSpPr>
        <dsp:cNvPr id="0" name=""/>
        <dsp:cNvSpPr/>
      </dsp:nvSpPr>
      <dsp:spPr>
        <a:xfrm>
          <a:off x="140495" y="2828726"/>
          <a:ext cx="1242773" cy="1089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t-LT" sz="1500" kern="1200" dirty="0"/>
            <a:t>VIKYSTĖS NUOTRAUKOS</a:t>
          </a:r>
          <a:endParaRPr lang="en-US" sz="1500" kern="1200" dirty="0"/>
        </a:p>
      </dsp:txBody>
      <dsp:txXfrm>
        <a:off x="140495" y="2828726"/>
        <a:ext cx="1242773" cy="1089364"/>
      </dsp:txXfrm>
    </dsp:sp>
    <dsp:sp modelId="{340381C1-6A4A-1745-827C-1A0B81F1116A}">
      <dsp:nvSpPr>
        <dsp:cNvPr id="0" name=""/>
        <dsp:cNvSpPr/>
      </dsp:nvSpPr>
      <dsp:spPr>
        <a:xfrm>
          <a:off x="1148783" y="2316084"/>
          <a:ext cx="234485" cy="234485"/>
        </a:xfrm>
        <a:prstGeom prst="triangle">
          <a:avLst>
            <a:gd name="adj" fmla="val 100000"/>
          </a:avLst>
        </a:prstGeom>
        <a:solidFill>
          <a:schemeClr val="accent2">
            <a:hueOff val="530538"/>
            <a:satOff val="900"/>
            <a:lumOff val="-33"/>
            <a:alphaOff val="0"/>
          </a:schemeClr>
        </a:solidFill>
        <a:ln w="12700" cap="flat" cmpd="sng" algn="ctr">
          <a:solidFill>
            <a:schemeClr val="accent2">
              <a:hueOff val="530538"/>
              <a:satOff val="900"/>
              <a:lumOff val="-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053121-F273-9447-85A5-22E097364947}">
      <dsp:nvSpPr>
        <dsp:cNvPr id="0" name=""/>
        <dsp:cNvSpPr/>
      </dsp:nvSpPr>
      <dsp:spPr>
        <a:xfrm rot="5400000">
          <a:off x="1799986" y="2040957"/>
          <a:ext cx="827276" cy="1376568"/>
        </a:xfrm>
        <a:prstGeom prst="corner">
          <a:avLst>
            <a:gd name="adj1" fmla="val 16120"/>
            <a:gd name="adj2" fmla="val 16110"/>
          </a:avLst>
        </a:prstGeom>
        <a:solidFill>
          <a:schemeClr val="accent2">
            <a:hueOff val="1061077"/>
            <a:satOff val="1800"/>
            <a:lumOff val="-65"/>
            <a:alphaOff val="0"/>
          </a:schemeClr>
        </a:solidFill>
        <a:ln w="12700" cap="flat" cmpd="sng" algn="ctr">
          <a:solidFill>
            <a:schemeClr val="accent2">
              <a:hueOff val="1061077"/>
              <a:satOff val="1800"/>
              <a:lumOff val="-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21B331-BAF5-8D48-B808-27F69D14D406}">
      <dsp:nvSpPr>
        <dsp:cNvPr id="0" name=""/>
        <dsp:cNvSpPr/>
      </dsp:nvSpPr>
      <dsp:spPr>
        <a:xfrm>
          <a:off x="1661893" y="2452255"/>
          <a:ext cx="1242773" cy="1089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KLAUSIMŲ KAMUOLYS</a:t>
          </a:r>
        </a:p>
      </dsp:txBody>
      <dsp:txXfrm>
        <a:off x="1661893" y="2452255"/>
        <a:ext cx="1242773" cy="1089364"/>
      </dsp:txXfrm>
    </dsp:sp>
    <dsp:sp modelId="{71EAAC2F-D6B9-5F46-ACCB-9DC44A6D49BC}">
      <dsp:nvSpPr>
        <dsp:cNvPr id="0" name=""/>
        <dsp:cNvSpPr/>
      </dsp:nvSpPr>
      <dsp:spPr>
        <a:xfrm>
          <a:off x="2670181" y="1939613"/>
          <a:ext cx="234485" cy="234485"/>
        </a:xfrm>
        <a:prstGeom prst="triangle">
          <a:avLst>
            <a:gd name="adj" fmla="val 100000"/>
          </a:avLst>
        </a:prstGeom>
        <a:solidFill>
          <a:schemeClr val="accent2">
            <a:hueOff val="1591615"/>
            <a:satOff val="2700"/>
            <a:lumOff val="-98"/>
            <a:alphaOff val="0"/>
          </a:schemeClr>
        </a:solidFill>
        <a:ln w="12700" cap="flat" cmpd="sng" algn="ctr">
          <a:solidFill>
            <a:schemeClr val="accent2">
              <a:hueOff val="1591615"/>
              <a:satOff val="2700"/>
              <a:lumOff val="-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554577-ED03-0441-9597-A3122CF5AF2C}">
      <dsp:nvSpPr>
        <dsp:cNvPr id="0" name=""/>
        <dsp:cNvSpPr/>
      </dsp:nvSpPr>
      <dsp:spPr>
        <a:xfrm rot="5400000">
          <a:off x="3321384" y="1664486"/>
          <a:ext cx="827276" cy="1376568"/>
        </a:xfrm>
        <a:prstGeom prst="corner">
          <a:avLst>
            <a:gd name="adj1" fmla="val 16120"/>
            <a:gd name="adj2" fmla="val 16110"/>
          </a:avLst>
        </a:prstGeom>
        <a:solidFill>
          <a:schemeClr val="accent2">
            <a:hueOff val="2122154"/>
            <a:satOff val="3600"/>
            <a:lumOff val="-131"/>
            <a:alphaOff val="0"/>
          </a:schemeClr>
        </a:solidFill>
        <a:ln w="12700" cap="flat" cmpd="sng" algn="ctr">
          <a:solidFill>
            <a:schemeClr val="accent2">
              <a:hueOff val="2122154"/>
              <a:satOff val="3600"/>
              <a:lumOff val="-1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A2A9A6-D439-2B47-A7BD-96378997F465}">
      <dsp:nvSpPr>
        <dsp:cNvPr id="0" name=""/>
        <dsp:cNvSpPr/>
      </dsp:nvSpPr>
      <dsp:spPr>
        <a:xfrm>
          <a:off x="3183291" y="2075783"/>
          <a:ext cx="1242773" cy="1089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t-LT" sz="1500" kern="1200" dirty="0"/>
            <a:t>PASIRINKTO DAIKTO PRISTATYMAS</a:t>
          </a:r>
          <a:endParaRPr lang="en-US" sz="1500" kern="1200" dirty="0"/>
        </a:p>
      </dsp:txBody>
      <dsp:txXfrm>
        <a:off x="3183291" y="2075783"/>
        <a:ext cx="1242773" cy="1089364"/>
      </dsp:txXfrm>
    </dsp:sp>
    <dsp:sp modelId="{F49ED098-BA5B-2A40-AC61-28AC5CE2D1FA}">
      <dsp:nvSpPr>
        <dsp:cNvPr id="0" name=""/>
        <dsp:cNvSpPr/>
      </dsp:nvSpPr>
      <dsp:spPr>
        <a:xfrm>
          <a:off x="4191579" y="1563141"/>
          <a:ext cx="234485" cy="234485"/>
        </a:xfrm>
        <a:prstGeom prst="triangle">
          <a:avLst>
            <a:gd name="adj" fmla="val 100000"/>
          </a:avLst>
        </a:prstGeom>
        <a:solidFill>
          <a:schemeClr val="accent2">
            <a:hueOff val="2652692"/>
            <a:satOff val="4500"/>
            <a:lumOff val="-163"/>
            <a:alphaOff val="0"/>
          </a:schemeClr>
        </a:solidFill>
        <a:ln w="12700" cap="flat" cmpd="sng" algn="ctr">
          <a:solidFill>
            <a:schemeClr val="accent2">
              <a:hueOff val="2652692"/>
              <a:satOff val="4500"/>
              <a:lumOff val="-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FF8515-69EF-0748-AAAA-57790E854D35}">
      <dsp:nvSpPr>
        <dsp:cNvPr id="0" name=""/>
        <dsp:cNvSpPr/>
      </dsp:nvSpPr>
      <dsp:spPr>
        <a:xfrm rot="5400000">
          <a:off x="4842782" y="1288014"/>
          <a:ext cx="827276" cy="1376568"/>
        </a:xfrm>
        <a:prstGeom prst="corner">
          <a:avLst>
            <a:gd name="adj1" fmla="val 16120"/>
            <a:gd name="adj2" fmla="val 16110"/>
          </a:avLst>
        </a:prstGeom>
        <a:solidFill>
          <a:schemeClr val="accent2">
            <a:hueOff val="3183231"/>
            <a:satOff val="5400"/>
            <a:lumOff val="-196"/>
            <a:alphaOff val="0"/>
          </a:schemeClr>
        </a:solidFill>
        <a:ln w="12700" cap="flat" cmpd="sng" algn="ctr">
          <a:solidFill>
            <a:schemeClr val="accent2">
              <a:hueOff val="3183231"/>
              <a:satOff val="5400"/>
              <a:lumOff val="-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051EB5-9A23-6C4C-9706-F44245F624BD}">
      <dsp:nvSpPr>
        <dsp:cNvPr id="0" name=""/>
        <dsp:cNvSpPr/>
      </dsp:nvSpPr>
      <dsp:spPr>
        <a:xfrm>
          <a:off x="4704689" y="1699312"/>
          <a:ext cx="1242773" cy="1089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t-LT" sz="1500" kern="1200" dirty="0"/>
            <a:t>KLAUSIMŲ DĖŽUTĖ</a:t>
          </a:r>
          <a:endParaRPr lang="en-US" sz="1500" kern="1200" dirty="0"/>
        </a:p>
      </dsp:txBody>
      <dsp:txXfrm>
        <a:off x="4704689" y="1699312"/>
        <a:ext cx="1242773" cy="1089364"/>
      </dsp:txXfrm>
    </dsp:sp>
    <dsp:sp modelId="{81F9A518-1C41-9E45-88AD-DC5B043244F6}">
      <dsp:nvSpPr>
        <dsp:cNvPr id="0" name=""/>
        <dsp:cNvSpPr/>
      </dsp:nvSpPr>
      <dsp:spPr>
        <a:xfrm>
          <a:off x="5712978" y="1186670"/>
          <a:ext cx="234485" cy="234485"/>
        </a:xfrm>
        <a:prstGeom prst="triangle">
          <a:avLst>
            <a:gd name="adj" fmla="val 100000"/>
          </a:avLst>
        </a:prstGeom>
        <a:solidFill>
          <a:schemeClr val="accent2">
            <a:hueOff val="3713769"/>
            <a:satOff val="6300"/>
            <a:lumOff val="-229"/>
            <a:alphaOff val="0"/>
          </a:schemeClr>
        </a:solidFill>
        <a:ln w="12700" cap="flat" cmpd="sng" algn="ctr">
          <a:solidFill>
            <a:schemeClr val="accent2">
              <a:hueOff val="3713769"/>
              <a:satOff val="6300"/>
              <a:lumOff val="-2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E61563-8F01-AB45-95BF-70278920BE75}">
      <dsp:nvSpPr>
        <dsp:cNvPr id="0" name=""/>
        <dsp:cNvSpPr/>
      </dsp:nvSpPr>
      <dsp:spPr>
        <a:xfrm rot="5400000">
          <a:off x="6364180" y="911543"/>
          <a:ext cx="827276" cy="1376568"/>
        </a:xfrm>
        <a:prstGeom prst="corner">
          <a:avLst>
            <a:gd name="adj1" fmla="val 16120"/>
            <a:gd name="adj2" fmla="val 16110"/>
          </a:avLst>
        </a:prstGeom>
        <a:solidFill>
          <a:schemeClr val="accent2">
            <a:hueOff val="4244308"/>
            <a:satOff val="7200"/>
            <a:lumOff val="-261"/>
            <a:alphaOff val="0"/>
          </a:schemeClr>
        </a:solidFill>
        <a:ln w="12700" cap="flat" cmpd="sng" algn="ctr">
          <a:solidFill>
            <a:schemeClr val="accent2">
              <a:hueOff val="4244308"/>
              <a:satOff val="7200"/>
              <a:lumOff val="-2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0B5231-CD02-AE4C-8767-8EA4DF894D68}">
      <dsp:nvSpPr>
        <dsp:cNvPr id="0" name=""/>
        <dsp:cNvSpPr/>
      </dsp:nvSpPr>
      <dsp:spPr>
        <a:xfrm>
          <a:off x="6226087" y="1322840"/>
          <a:ext cx="1242773" cy="1089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t-LT" sz="1500" kern="1200" dirty="0"/>
            <a:t>BINGO</a:t>
          </a:r>
          <a:endParaRPr lang="en-US" sz="1500" kern="1200" dirty="0"/>
        </a:p>
      </dsp:txBody>
      <dsp:txXfrm>
        <a:off x="6226087" y="1322840"/>
        <a:ext cx="1242773" cy="1089364"/>
      </dsp:txXfrm>
    </dsp:sp>
    <dsp:sp modelId="{BB28BAAD-94C4-E845-A0AA-B04435890F9B}">
      <dsp:nvSpPr>
        <dsp:cNvPr id="0" name=""/>
        <dsp:cNvSpPr/>
      </dsp:nvSpPr>
      <dsp:spPr>
        <a:xfrm>
          <a:off x="7234376" y="810198"/>
          <a:ext cx="234485" cy="234485"/>
        </a:xfrm>
        <a:prstGeom prst="triangle">
          <a:avLst>
            <a:gd name="adj" fmla="val 100000"/>
          </a:avLst>
        </a:prstGeom>
        <a:solidFill>
          <a:schemeClr val="accent2">
            <a:hueOff val="4774846"/>
            <a:satOff val="8100"/>
            <a:lumOff val="-294"/>
            <a:alphaOff val="0"/>
          </a:schemeClr>
        </a:solidFill>
        <a:ln w="12700" cap="flat" cmpd="sng" algn="ctr">
          <a:solidFill>
            <a:schemeClr val="accent2">
              <a:hueOff val="4774846"/>
              <a:satOff val="8100"/>
              <a:lumOff val="-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3718BA-AB07-CD4C-8E44-41E9EEB58488}">
      <dsp:nvSpPr>
        <dsp:cNvPr id="0" name=""/>
        <dsp:cNvSpPr/>
      </dsp:nvSpPr>
      <dsp:spPr>
        <a:xfrm rot="5400000">
          <a:off x="7885578" y="535071"/>
          <a:ext cx="827276" cy="1376568"/>
        </a:xfrm>
        <a:prstGeom prst="corner">
          <a:avLst>
            <a:gd name="adj1" fmla="val 16120"/>
            <a:gd name="adj2" fmla="val 16110"/>
          </a:avLst>
        </a:prstGeom>
        <a:solidFill>
          <a:schemeClr val="accent2">
            <a:hueOff val="5305384"/>
            <a:satOff val="9000"/>
            <a:lumOff val="-327"/>
            <a:alphaOff val="0"/>
          </a:schemeClr>
        </a:solidFill>
        <a:ln w="12700" cap="flat" cmpd="sng" algn="ctr">
          <a:solidFill>
            <a:schemeClr val="accent2">
              <a:hueOff val="5305384"/>
              <a:satOff val="9000"/>
              <a:lumOff val="-32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21AB83-04B6-AC49-9EAF-7E935B30AFAC}">
      <dsp:nvSpPr>
        <dsp:cNvPr id="0" name=""/>
        <dsp:cNvSpPr/>
      </dsp:nvSpPr>
      <dsp:spPr>
        <a:xfrm>
          <a:off x="7747485" y="946369"/>
          <a:ext cx="1242773" cy="1089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t-LT" sz="1500" kern="1200" dirty="0"/>
            <a:t>NUOTAIKŲ PIEŠINYS</a:t>
          </a:r>
          <a:endParaRPr lang="en-US" sz="1500" kern="1200" dirty="0"/>
        </a:p>
      </dsp:txBody>
      <dsp:txXfrm>
        <a:off x="7747485" y="946369"/>
        <a:ext cx="1242773" cy="1089364"/>
      </dsp:txXfrm>
    </dsp:sp>
    <dsp:sp modelId="{AD5E9AF5-8913-454C-A2C2-ACC3780E850B}">
      <dsp:nvSpPr>
        <dsp:cNvPr id="0" name=""/>
        <dsp:cNvSpPr/>
      </dsp:nvSpPr>
      <dsp:spPr>
        <a:xfrm>
          <a:off x="8755774" y="433727"/>
          <a:ext cx="234485" cy="234485"/>
        </a:xfrm>
        <a:prstGeom prst="triangle">
          <a:avLst>
            <a:gd name="adj" fmla="val 100000"/>
          </a:avLst>
        </a:prstGeom>
        <a:solidFill>
          <a:schemeClr val="accent2">
            <a:hueOff val="5835923"/>
            <a:satOff val="9900"/>
            <a:lumOff val="-359"/>
            <a:alphaOff val="0"/>
          </a:schemeClr>
        </a:solidFill>
        <a:ln w="12700" cap="flat" cmpd="sng" algn="ctr">
          <a:solidFill>
            <a:schemeClr val="accent2">
              <a:hueOff val="5835923"/>
              <a:satOff val="9900"/>
              <a:lumOff val="-3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82AF4E-31B3-DD4E-AA17-7D3FDB3B8DB8}">
      <dsp:nvSpPr>
        <dsp:cNvPr id="0" name=""/>
        <dsp:cNvSpPr/>
      </dsp:nvSpPr>
      <dsp:spPr>
        <a:xfrm rot="5400000">
          <a:off x="9406977" y="158600"/>
          <a:ext cx="827276" cy="1376568"/>
        </a:xfrm>
        <a:prstGeom prst="corner">
          <a:avLst>
            <a:gd name="adj1" fmla="val 16120"/>
            <a:gd name="adj2" fmla="val 16110"/>
          </a:avLst>
        </a:prstGeom>
        <a:solidFill>
          <a:schemeClr val="accent2">
            <a:hueOff val="6366461"/>
            <a:satOff val="10800"/>
            <a:lumOff val="-392"/>
            <a:alphaOff val="0"/>
          </a:schemeClr>
        </a:solidFill>
        <a:ln w="12700" cap="flat" cmpd="sng" algn="ctr">
          <a:solidFill>
            <a:schemeClr val="accent2">
              <a:hueOff val="6366461"/>
              <a:satOff val="10800"/>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01CEF-C40D-AE4A-B736-8AFCABA5B102}">
      <dsp:nvSpPr>
        <dsp:cNvPr id="0" name=""/>
        <dsp:cNvSpPr/>
      </dsp:nvSpPr>
      <dsp:spPr>
        <a:xfrm>
          <a:off x="9268884" y="569898"/>
          <a:ext cx="1242773" cy="1089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t-LT" sz="1500" kern="1200" dirty="0"/>
            <a:t>TRYS TIESOS IR VIENAS MELAS</a:t>
          </a:r>
          <a:endParaRPr lang="en-US" sz="1500" kern="1200" dirty="0"/>
        </a:p>
      </dsp:txBody>
      <dsp:txXfrm>
        <a:off x="9268884" y="569898"/>
        <a:ext cx="1242773" cy="108936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0DE9B3-2ED5-5F40-BFE0-F58C31420C28}" type="datetimeFigureOut">
              <a:rPr lang="en-LT" smtClean="0"/>
              <a:t>2021-12-07</a:t>
            </a:fld>
            <a:endParaRPr lang="en-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90A4E-10EC-1A4D-8CD9-E529A5E9002A}" type="slidenum">
              <a:rPr lang="en-LT" smtClean="0"/>
              <a:t>‹#›</a:t>
            </a:fld>
            <a:endParaRPr lang="en-LT"/>
          </a:p>
        </p:txBody>
      </p:sp>
    </p:spTree>
    <p:extLst>
      <p:ext uri="{BB962C8B-B14F-4D97-AF65-F5344CB8AC3E}">
        <p14:creationId xmlns:p14="http://schemas.microsoft.com/office/powerpoint/2010/main" val="126039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LT" dirty="0"/>
          </a:p>
        </p:txBody>
      </p:sp>
      <p:sp>
        <p:nvSpPr>
          <p:cNvPr id="4" name="Slide Number Placeholder 3"/>
          <p:cNvSpPr>
            <a:spLocks noGrp="1"/>
          </p:cNvSpPr>
          <p:nvPr>
            <p:ph type="sldNum" sz="quarter" idx="5"/>
          </p:nvPr>
        </p:nvSpPr>
        <p:spPr/>
        <p:txBody>
          <a:bodyPr/>
          <a:lstStyle/>
          <a:p>
            <a:fld id="{A2590A4E-10EC-1A4D-8CD9-E529A5E9002A}" type="slidenum">
              <a:rPr lang="en-LT" smtClean="0"/>
              <a:t>8</a:t>
            </a:fld>
            <a:endParaRPr lang="en-LT"/>
          </a:p>
        </p:txBody>
      </p:sp>
    </p:spTree>
    <p:extLst>
      <p:ext uri="{BB962C8B-B14F-4D97-AF65-F5344CB8AC3E}">
        <p14:creationId xmlns:p14="http://schemas.microsoft.com/office/powerpoint/2010/main" val="2327643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LT" dirty="0"/>
          </a:p>
        </p:txBody>
      </p:sp>
      <p:sp>
        <p:nvSpPr>
          <p:cNvPr id="4" name="Slide Number Placeholder 3"/>
          <p:cNvSpPr>
            <a:spLocks noGrp="1"/>
          </p:cNvSpPr>
          <p:nvPr>
            <p:ph type="sldNum" sz="quarter" idx="5"/>
          </p:nvPr>
        </p:nvSpPr>
        <p:spPr/>
        <p:txBody>
          <a:bodyPr/>
          <a:lstStyle/>
          <a:p>
            <a:fld id="{A2590A4E-10EC-1A4D-8CD9-E529A5E9002A}" type="slidenum">
              <a:rPr lang="en-LT" smtClean="0"/>
              <a:t>23</a:t>
            </a:fld>
            <a:endParaRPr lang="en-LT"/>
          </a:p>
        </p:txBody>
      </p:sp>
    </p:spTree>
    <p:extLst>
      <p:ext uri="{BB962C8B-B14F-4D97-AF65-F5344CB8AC3E}">
        <p14:creationId xmlns:p14="http://schemas.microsoft.com/office/powerpoint/2010/main" val="1943453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LT" dirty="0"/>
          </a:p>
        </p:txBody>
      </p:sp>
      <p:sp>
        <p:nvSpPr>
          <p:cNvPr id="4" name="Slide Number Placeholder 3"/>
          <p:cNvSpPr>
            <a:spLocks noGrp="1"/>
          </p:cNvSpPr>
          <p:nvPr>
            <p:ph type="sldNum" sz="quarter" idx="5"/>
          </p:nvPr>
        </p:nvSpPr>
        <p:spPr/>
        <p:txBody>
          <a:bodyPr/>
          <a:lstStyle/>
          <a:p>
            <a:fld id="{A2590A4E-10EC-1A4D-8CD9-E529A5E9002A}" type="slidenum">
              <a:rPr lang="en-LT" smtClean="0"/>
              <a:t>27</a:t>
            </a:fld>
            <a:endParaRPr lang="en-LT"/>
          </a:p>
        </p:txBody>
      </p:sp>
    </p:spTree>
    <p:extLst>
      <p:ext uri="{BB962C8B-B14F-4D97-AF65-F5344CB8AC3E}">
        <p14:creationId xmlns:p14="http://schemas.microsoft.com/office/powerpoint/2010/main" val="1616456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89A6C55-1534-1D41-90AB-52DCA57A178C}" type="datetimeFigureOut">
              <a:rPr lang="en-LT" smtClean="0"/>
              <a:t>2021-12-07</a:t>
            </a:fld>
            <a:endParaRPr lang="en-LT"/>
          </a:p>
        </p:txBody>
      </p:sp>
      <p:sp>
        <p:nvSpPr>
          <p:cNvPr id="5" name="Footer Placeholder 4"/>
          <p:cNvSpPr>
            <a:spLocks noGrp="1"/>
          </p:cNvSpPr>
          <p:nvPr>
            <p:ph type="ftr" sz="quarter" idx="11"/>
          </p:nvPr>
        </p:nvSpPr>
        <p:spPr/>
        <p:txBody>
          <a:bodyPr/>
          <a:lstStyle/>
          <a:p>
            <a:endParaRPr lang="en-LT"/>
          </a:p>
        </p:txBody>
      </p:sp>
      <p:sp>
        <p:nvSpPr>
          <p:cNvPr id="6" name="Slide Number Placeholder 5"/>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133130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9A6C55-1534-1D41-90AB-52DCA57A178C}" type="datetimeFigureOut">
              <a:rPr lang="en-LT" smtClean="0"/>
              <a:t>2021-12-07</a:t>
            </a:fld>
            <a:endParaRPr lang="en-LT"/>
          </a:p>
        </p:txBody>
      </p:sp>
      <p:sp>
        <p:nvSpPr>
          <p:cNvPr id="5" name="Footer Placeholder 4"/>
          <p:cNvSpPr>
            <a:spLocks noGrp="1"/>
          </p:cNvSpPr>
          <p:nvPr>
            <p:ph type="ftr" sz="quarter" idx="11"/>
          </p:nvPr>
        </p:nvSpPr>
        <p:spPr/>
        <p:txBody>
          <a:bodyPr/>
          <a:lstStyle/>
          <a:p>
            <a:endParaRPr lang="en-LT"/>
          </a:p>
        </p:txBody>
      </p:sp>
      <p:sp>
        <p:nvSpPr>
          <p:cNvPr id="6" name="Slide Number Placeholder 5"/>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279703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9A6C55-1534-1D41-90AB-52DCA57A178C}" type="datetimeFigureOut">
              <a:rPr lang="en-LT" smtClean="0"/>
              <a:t>2021-12-07</a:t>
            </a:fld>
            <a:endParaRPr lang="en-LT"/>
          </a:p>
        </p:txBody>
      </p:sp>
      <p:sp>
        <p:nvSpPr>
          <p:cNvPr id="5" name="Footer Placeholder 4"/>
          <p:cNvSpPr>
            <a:spLocks noGrp="1"/>
          </p:cNvSpPr>
          <p:nvPr>
            <p:ph type="ftr" sz="quarter" idx="11"/>
          </p:nvPr>
        </p:nvSpPr>
        <p:spPr/>
        <p:txBody>
          <a:bodyPr/>
          <a:lstStyle/>
          <a:p>
            <a:endParaRPr lang="en-LT"/>
          </a:p>
        </p:txBody>
      </p:sp>
      <p:sp>
        <p:nvSpPr>
          <p:cNvPr id="6" name="Slide Number Placeholder 5"/>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401680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9A6C55-1534-1D41-90AB-52DCA57A178C}" type="datetimeFigureOut">
              <a:rPr lang="en-LT" smtClean="0"/>
              <a:t>2021-12-07</a:t>
            </a:fld>
            <a:endParaRPr lang="en-LT"/>
          </a:p>
        </p:txBody>
      </p:sp>
      <p:sp>
        <p:nvSpPr>
          <p:cNvPr id="5" name="Footer Placeholder 4"/>
          <p:cNvSpPr>
            <a:spLocks noGrp="1"/>
          </p:cNvSpPr>
          <p:nvPr>
            <p:ph type="ftr" sz="quarter" idx="11"/>
          </p:nvPr>
        </p:nvSpPr>
        <p:spPr/>
        <p:txBody>
          <a:bodyPr/>
          <a:lstStyle/>
          <a:p>
            <a:endParaRPr lang="en-LT"/>
          </a:p>
        </p:txBody>
      </p:sp>
      <p:sp>
        <p:nvSpPr>
          <p:cNvPr id="6" name="Slide Number Placeholder 5"/>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3615577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89A6C55-1534-1D41-90AB-52DCA57A178C}" type="datetimeFigureOut">
              <a:rPr lang="en-LT" smtClean="0"/>
              <a:t>2021-12-07</a:t>
            </a:fld>
            <a:endParaRPr lang="en-LT"/>
          </a:p>
        </p:txBody>
      </p:sp>
      <p:sp>
        <p:nvSpPr>
          <p:cNvPr id="5" name="Footer Placeholder 4"/>
          <p:cNvSpPr>
            <a:spLocks noGrp="1"/>
          </p:cNvSpPr>
          <p:nvPr>
            <p:ph type="ftr" sz="quarter" idx="11"/>
          </p:nvPr>
        </p:nvSpPr>
        <p:spPr/>
        <p:txBody>
          <a:bodyPr/>
          <a:lstStyle/>
          <a:p>
            <a:endParaRPr lang="en-LT"/>
          </a:p>
        </p:txBody>
      </p:sp>
      <p:sp>
        <p:nvSpPr>
          <p:cNvPr id="6" name="Slide Number Placeholder 5"/>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268429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89A6C55-1534-1D41-90AB-52DCA57A178C}" type="datetimeFigureOut">
              <a:rPr lang="en-LT" smtClean="0"/>
              <a:t>2021-12-07</a:t>
            </a:fld>
            <a:endParaRPr lang="en-LT"/>
          </a:p>
        </p:txBody>
      </p:sp>
      <p:sp>
        <p:nvSpPr>
          <p:cNvPr id="6" name="Footer Placeholder 5"/>
          <p:cNvSpPr>
            <a:spLocks noGrp="1"/>
          </p:cNvSpPr>
          <p:nvPr>
            <p:ph type="ftr" sz="quarter" idx="11"/>
          </p:nvPr>
        </p:nvSpPr>
        <p:spPr/>
        <p:txBody>
          <a:bodyPr/>
          <a:lstStyle/>
          <a:p>
            <a:endParaRPr lang="en-LT"/>
          </a:p>
        </p:txBody>
      </p:sp>
      <p:sp>
        <p:nvSpPr>
          <p:cNvPr id="7" name="Slide Number Placeholder 6"/>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374499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89A6C55-1534-1D41-90AB-52DCA57A178C}" type="datetimeFigureOut">
              <a:rPr lang="en-LT" smtClean="0"/>
              <a:t>2021-12-07</a:t>
            </a:fld>
            <a:endParaRPr lang="en-LT"/>
          </a:p>
        </p:txBody>
      </p:sp>
      <p:sp>
        <p:nvSpPr>
          <p:cNvPr id="8" name="Footer Placeholder 7"/>
          <p:cNvSpPr>
            <a:spLocks noGrp="1"/>
          </p:cNvSpPr>
          <p:nvPr>
            <p:ph type="ftr" sz="quarter" idx="11"/>
          </p:nvPr>
        </p:nvSpPr>
        <p:spPr/>
        <p:txBody>
          <a:bodyPr/>
          <a:lstStyle/>
          <a:p>
            <a:endParaRPr lang="en-LT"/>
          </a:p>
        </p:txBody>
      </p:sp>
      <p:sp>
        <p:nvSpPr>
          <p:cNvPr id="9" name="Slide Number Placeholder 8"/>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396281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89A6C55-1534-1D41-90AB-52DCA57A178C}" type="datetimeFigureOut">
              <a:rPr lang="en-LT" smtClean="0"/>
              <a:t>2021-12-07</a:t>
            </a:fld>
            <a:endParaRPr lang="en-LT"/>
          </a:p>
        </p:txBody>
      </p:sp>
      <p:sp>
        <p:nvSpPr>
          <p:cNvPr id="4" name="Footer Placeholder 3"/>
          <p:cNvSpPr>
            <a:spLocks noGrp="1"/>
          </p:cNvSpPr>
          <p:nvPr>
            <p:ph type="ftr" sz="quarter" idx="11"/>
          </p:nvPr>
        </p:nvSpPr>
        <p:spPr/>
        <p:txBody>
          <a:bodyPr/>
          <a:lstStyle/>
          <a:p>
            <a:endParaRPr lang="en-LT"/>
          </a:p>
        </p:txBody>
      </p:sp>
      <p:sp>
        <p:nvSpPr>
          <p:cNvPr id="5" name="Slide Number Placeholder 4"/>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333718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A6C55-1534-1D41-90AB-52DCA57A178C}" type="datetimeFigureOut">
              <a:rPr lang="en-LT" smtClean="0"/>
              <a:t>2021-12-07</a:t>
            </a:fld>
            <a:endParaRPr lang="en-LT"/>
          </a:p>
        </p:txBody>
      </p:sp>
      <p:sp>
        <p:nvSpPr>
          <p:cNvPr id="3" name="Footer Placeholder 2"/>
          <p:cNvSpPr>
            <a:spLocks noGrp="1"/>
          </p:cNvSpPr>
          <p:nvPr>
            <p:ph type="ftr" sz="quarter" idx="11"/>
          </p:nvPr>
        </p:nvSpPr>
        <p:spPr/>
        <p:txBody>
          <a:bodyPr/>
          <a:lstStyle/>
          <a:p>
            <a:endParaRPr lang="en-LT"/>
          </a:p>
        </p:txBody>
      </p:sp>
      <p:sp>
        <p:nvSpPr>
          <p:cNvPr id="4" name="Slide Number Placeholder 3"/>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3893597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89A6C55-1534-1D41-90AB-52DCA57A178C}" type="datetimeFigureOut">
              <a:rPr lang="en-LT" smtClean="0"/>
              <a:t>2021-12-07</a:t>
            </a:fld>
            <a:endParaRPr lang="en-LT"/>
          </a:p>
        </p:txBody>
      </p:sp>
      <p:sp>
        <p:nvSpPr>
          <p:cNvPr id="6" name="Footer Placeholder 5"/>
          <p:cNvSpPr>
            <a:spLocks noGrp="1"/>
          </p:cNvSpPr>
          <p:nvPr>
            <p:ph type="ftr" sz="quarter" idx="11"/>
          </p:nvPr>
        </p:nvSpPr>
        <p:spPr/>
        <p:txBody>
          <a:bodyPr/>
          <a:lstStyle/>
          <a:p>
            <a:endParaRPr lang="en-LT"/>
          </a:p>
        </p:txBody>
      </p:sp>
      <p:sp>
        <p:nvSpPr>
          <p:cNvPr id="7" name="Slide Number Placeholder 6"/>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3152951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89A6C55-1534-1D41-90AB-52DCA57A178C}" type="datetimeFigureOut">
              <a:rPr lang="en-LT" smtClean="0"/>
              <a:t>2021-12-07</a:t>
            </a:fld>
            <a:endParaRPr lang="en-LT"/>
          </a:p>
        </p:txBody>
      </p:sp>
      <p:sp>
        <p:nvSpPr>
          <p:cNvPr id="6" name="Footer Placeholder 5"/>
          <p:cNvSpPr>
            <a:spLocks noGrp="1"/>
          </p:cNvSpPr>
          <p:nvPr>
            <p:ph type="ftr" sz="quarter" idx="11"/>
          </p:nvPr>
        </p:nvSpPr>
        <p:spPr/>
        <p:txBody>
          <a:bodyPr/>
          <a:lstStyle/>
          <a:p>
            <a:endParaRPr lang="en-LT"/>
          </a:p>
        </p:txBody>
      </p:sp>
      <p:sp>
        <p:nvSpPr>
          <p:cNvPr id="7" name="Slide Number Placeholder 6"/>
          <p:cNvSpPr>
            <a:spLocks noGrp="1"/>
          </p:cNvSpPr>
          <p:nvPr>
            <p:ph type="sldNum" sz="quarter" idx="12"/>
          </p:nvPr>
        </p:nvSpPr>
        <p:spPr/>
        <p:txBody>
          <a:bodyPr/>
          <a:lstStyle/>
          <a:p>
            <a:fld id="{DDDF027D-8486-B84E-9270-719C558D3245}" type="slidenum">
              <a:rPr lang="en-LT" smtClean="0"/>
              <a:t>‹#›</a:t>
            </a:fld>
            <a:endParaRPr lang="en-LT"/>
          </a:p>
        </p:txBody>
      </p:sp>
    </p:spTree>
    <p:extLst>
      <p:ext uri="{BB962C8B-B14F-4D97-AF65-F5344CB8AC3E}">
        <p14:creationId xmlns:p14="http://schemas.microsoft.com/office/powerpoint/2010/main" val="207675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A6C55-1534-1D41-90AB-52DCA57A178C}" type="datetimeFigureOut">
              <a:rPr lang="en-LT" smtClean="0"/>
              <a:t>2021-12-07</a:t>
            </a:fld>
            <a:endParaRPr lang="en-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F027D-8486-B84E-9270-719C558D3245}" type="slidenum">
              <a:rPr lang="en-LT" smtClean="0"/>
              <a:t>‹#›</a:t>
            </a:fld>
            <a:endParaRPr lang="en-LT"/>
          </a:p>
        </p:txBody>
      </p:sp>
    </p:spTree>
    <p:extLst>
      <p:ext uri="{BB962C8B-B14F-4D97-AF65-F5344CB8AC3E}">
        <p14:creationId xmlns:p14="http://schemas.microsoft.com/office/powerpoint/2010/main" val="2040824351"/>
      </p:ext>
    </p:extLst>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crdownload"/><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54331"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6901"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8912"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1691" y="1124043"/>
            <a:ext cx="6477233"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DB7729D-AEB3-46A8-B5BF-357DC4A78F7F}"/>
              </a:ext>
            </a:extLst>
          </p:cNvPr>
          <p:cNvSpPr>
            <a:spLocks noGrp="1"/>
          </p:cNvSpPr>
          <p:nvPr>
            <p:ph type="ctrTitle"/>
          </p:nvPr>
        </p:nvSpPr>
        <p:spPr>
          <a:xfrm>
            <a:off x="1371599" y="1445775"/>
            <a:ext cx="5385391" cy="3342435"/>
          </a:xfrm>
        </p:spPr>
        <p:txBody>
          <a:bodyPr anchor="ctr">
            <a:normAutofit/>
          </a:bodyPr>
          <a:lstStyle/>
          <a:p>
            <a:pPr algn="r"/>
            <a:r>
              <a:rPr lang="lt-LT">
                <a:solidFill>
                  <a:srgbClr val="FFFFFF"/>
                </a:solidFill>
              </a:rPr>
              <a:t>ŽAISDAMI MOKOMĖS</a:t>
            </a:r>
            <a:endParaRPr lang="en-US">
              <a:solidFill>
                <a:srgbClr val="FFFFFF"/>
              </a:solidFill>
            </a:endParaRPr>
          </a:p>
        </p:txBody>
      </p:sp>
      <p:sp>
        <p:nvSpPr>
          <p:cNvPr id="3" name="Subtitle 2">
            <a:extLst>
              <a:ext uri="{FF2B5EF4-FFF2-40B4-BE49-F238E27FC236}">
                <a16:creationId xmlns:a16="http://schemas.microsoft.com/office/drawing/2014/main" id="{9D670238-4CDA-4891-B816-95D16BE1DC9D}"/>
              </a:ext>
            </a:extLst>
          </p:cNvPr>
          <p:cNvSpPr>
            <a:spLocks noGrp="1"/>
          </p:cNvSpPr>
          <p:nvPr>
            <p:ph type="subTitle" idx="1"/>
          </p:nvPr>
        </p:nvSpPr>
        <p:spPr>
          <a:xfrm>
            <a:off x="7927225" y="1483341"/>
            <a:ext cx="3682853" cy="3472651"/>
          </a:xfrm>
        </p:spPr>
        <p:txBody>
          <a:bodyPr anchor="ctr">
            <a:normAutofit/>
          </a:bodyPr>
          <a:lstStyle/>
          <a:p>
            <a:pPr algn="l"/>
            <a:r>
              <a:rPr lang="lt-LT" sz="2800"/>
              <a:t>Birutė Ona Black</a:t>
            </a:r>
            <a:br>
              <a:rPr lang="lt-LT" sz="2800"/>
            </a:br>
            <a:endParaRPr lang="en-US" sz="2800"/>
          </a:p>
        </p:txBody>
      </p:sp>
    </p:spTree>
    <p:extLst>
      <p:ext uri="{BB962C8B-B14F-4D97-AF65-F5344CB8AC3E}">
        <p14:creationId xmlns:p14="http://schemas.microsoft.com/office/powerpoint/2010/main" val="267700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BBD5B30-C741-4E67-AFD8-17917090AB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wooden, sitting, table, painted&#10;&#10;Description automatically generated">
            <a:extLst>
              <a:ext uri="{FF2B5EF4-FFF2-40B4-BE49-F238E27FC236}">
                <a16:creationId xmlns:a16="http://schemas.microsoft.com/office/drawing/2014/main" id="{DB3122C5-EF3F-45A0-872A-7D7E551B243E}"/>
              </a:ext>
            </a:extLst>
          </p:cNvPr>
          <p:cNvPicPr>
            <a:picLocks noChangeAspect="1"/>
          </p:cNvPicPr>
          <p:nvPr/>
        </p:nvPicPr>
        <p:blipFill rotWithShape="1">
          <a:blip r:embed="rId2">
            <a:extLst>
              <a:ext uri="{28A0092B-C50C-407E-A947-70E740481C1C}">
                <a14:useLocalDpi xmlns:a14="http://schemas.microsoft.com/office/drawing/2010/main" val="0"/>
              </a:ext>
            </a:extLst>
          </a:blip>
          <a:srcRect l="9856" r="5096"/>
          <a:stretch/>
        </p:blipFill>
        <p:spPr>
          <a:xfrm>
            <a:off x="7817583" y="10"/>
            <a:ext cx="4374417" cy="6857990"/>
          </a:xfrm>
          <a:custGeom>
            <a:avLst/>
            <a:gdLst/>
            <a:ahLst/>
            <a:cxnLst/>
            <a:rect l="l" t="t" r="r" b="b"/>
            <a:pathLst>
              <a:path w="4374417" h="6858000">
                <a:moveTo>
                  <a:pt x="22719" y="0"/>
                </a:moveTo>
                <a:lnTo>
                  <a:pt x="4374417" y="0"/>
                </a:lnTo>
                <a:lnTo>
                  <a:pt x="4374417" y="6858000"/>
                </a:lnTo>
                <a:lnTo>
                  <a:pt x="0" y="6858000"/>
                </a:lnTo>
                <a:lnTo>
                  <a:pt x="6670" y="6845555"/>
                </a:lnTo>
                <a:cubicBezTo>
                  <a:pt x="495881" y="5886487"/>
                  <a:pt x="785588" y="4695963"/>
                  <a:pt x="785588" y="3406233"/>
                </a:cubicBezTo>
                <a:cubicBezTo>
                  <a:pt x="785588" y="2215714"/>
                  <a:pt x="538737" y="1109724"/>
                  <a:pt x="115983" y="192283"/>
                </a:cubicBezTo>
                <a:close/>
              </a:path>
            </a:pathLst>
          </a:custGeom>
        </p:spPr>
      </p:pic>
      <p:pic>
        <p:nvPicPr>
          <p:cNvPr id="5" name="Content Placeholder 4" descr="A picture containing wooden, sitting, sign&#10;&#10;Description automatically generated">
            <a:extLst>
              <a:ext uri="{FF2B5EF4-FFF2-40B4-BE49-F238E27FC236}">
                <a16:creationId xmlns:a16="http://schemas.microsoft.com/office/drawing/2014/main" id="{78E6E374-4345-4CC6-A371-611D0455E119}"/>
              </a:ext>
            </a:extLst>
          </p:cNvPr>
          <p:cNvPicPr>
            <a:picLocks noChangeAspect="1"/>
          </p:cNvPicPr>
          <p:nvPr/>
        </p:nvPicPr>
        <p:blipFill rotWithShape="1">
          <a:blip r:embed="rId3">
            <a:extLst>
              <a:ext uri="{28A0092B-C50C-407E-A947-70E740481C1C}">
                <a14:useLocalDpi xmlns:a14="http://schemas.microsoft.com/office/drawing/2010/main" val="0"/>
              </a:ext>
            </a:extLst>
          </a:blip>
          <a:srcRect r="-2" b="8913"/>
          <a:stretch/>
        </p:blipFill>
        <p:spPr>
          <a:xfrm>
            <a:off x="3572319" y="10"/>
            <a:ext cx="4979304" cy="3401558"/>
          </a:xfrm>
          <a:custGeom>
            <a:avLst/>
            <a:gdLst/>
            <a:ahLst/>
            <a:cxnLst/>
            <a:rect l="l" t="t" r="r" b="b"/>
            <a:pathLst>
              <a:path w="4979304" h="3364992">
                <a:moveTo>
                  <a:pt x="0" y="0"/>
                </a:moveTo>
                <a:lnTo>
                  <a:pt x="4211250" y="0"/>
                </a:lnTo>
                <a:lnTo>
                  <a:pt x="4309461" y="192282"/>
                </a:lnTo>
                <a:cubicBezTo>
                  <a:pt x="4697535" y="1033269"/>
                  <a:pt x="4937593" y="2032690"/>
                  <a:pt x="4974907" y="3110424"/>
                </a:cubicBezTo>
                <a:lnTo>
                  <a:pt x="4979304" y="3364992"/>
                </a:lnTo>
                <a:lnTo>
                  <a:pt x="800592" y="3364992"/>
                </a:lnTo>
                <a:lnTo>
                  <a:pt x="797493" y="3185579"/>
                </a:lnTo>
                <a:cubicBezTo>
                  <a:pt x="756786" y="2009870"/>
                  <a:pt x="474799" y="927359"/>
                  <a:pt x="22579" y="42066"/>
                </a:cubicBezTo>
                <a:close/>
              </a:path>
            </a:pathLst>
          </a:custGeom>
        </p:spPr>
      </p:pic>
      <p:pic>
        <p:nvPicPr>
          <p:cNvPr id="7" name="Picture 6" descr="A picture containing indoor, table, birthday, wooden&#10;&#10;Description automatically generated">
            <a:extLst>
              <a:ext uri="{FF2B5EF4-FFF2-40B4-BE49-F238E27FC236}">
                <a16:creationId xmlns:a16="http://schemas.microsoft.com/office/drawing/2014/main" id="{3FFC853C-87AF-4F7F-B4C0-F096BF9C3816}"/>
              </a:ext>
            </a:extLst>
          </p:cNvPr>
          <p:cNvPicPr>
            <a:picLocks noChangeAspect="1"/>
          </p:cNvPicPr>
          <p:nvPr/>
        </p:nvPicPr>
        <p:blipFill rotWithShape="1">
          <a:blip r:embed="rId4">
            <a:extLst>
              <a:ext uri="{28A0092B-C50C-407E-A947-70E740481C1C}">
                <a14:useLocalDpi xmlns:a14="http://schemas.microsoft.com/office/drawing/2010/main" val="0"/>
              </a:ext>
            </a:extLst>
          </a:blip>
          <a:srcRect t="7919" r="2" b="2"/>
          <a:stretch/>
        </p:blipFill>
        <p:spPr>
          <a:xfrm>
            <a:off x="3625358" y="3456432"/>
            <a:ext cx="4925479" cy="3401568"/>
          </a:xfrm>
          <a:custGeom>
            <a:avLst/>
            <a:gdLst/>
            <a:ahLst/>
            <a:cxnLst/>
            <a:rect l="l" t="t" r="r" b="b"/>
            <a:pathLst>
              <a:path w="4925479" h="3364992">
                <a:moveTo>
                  <a:pt x="749362" y="0"/>
                </a:moveTo>
                <a:lnTo>
                  <a:pt x="4925479" y="0"/>
                </a:lnTo>
                <a:lnTo>
                  <a:pt x="4921868" y="209033"/>
                </a:lnTo>
                <a:cubicBezTo>
                  <a:pt x="4884554" y="1286766"/>
                  <a:pt x="4644496" y="2286187"/>
                  <a:pt x="4256422" y="3127175"/>
                </a:cubicBezTo>
                <a:lnTo>
                  <a:pt x="4134952" y="3364992"/>
                </a:lnTo>
                <a:lnTo>
                  <a:pt x="0" y="3364992"/>
                </a:lnTo>
                <a:lnTo>
                  <a:pt x="79008" y="3202330"/>
                </a:lnTo>
                <a:cubicBezTo>
                  <a:pt x="467082" y="2361343"/>
                  <a:pt x="707140" y="1361922"/>
                  <a:pt x="744454" y="284189"/>
                </a:cubicBezTo>
                <a:close/>
              </a:path>
            </a:pathLst>
          </a:custGeom>
        </p:spPr>
      </p:pic>
      <p:sp useBgFill="1">
        <p:nvSpPr>
          <p:cNvPr id="20" name="Freeform: Shape 19">
            <a:extLst>
              <a:ext uri="{FF2B5EF4-FFF2-40B4-BE49-F238E27FC236}">
                <a16:creationId xmlns:a16="http://schemas.microsoft.com/office/drawing/2014/main" id="{189BBEAA-BB93-4878-8C95-3C8AADE2E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97136" cy="6858000"/>
          </a:xfrm>
          <a:custGeom>
            <a:avLst/>
            <a:gdLst>
              <a:gd name="connsiteX0" fmla="*/ 0 w 4397136"/>
              <a:gd name="connsiteY0" fmla="*/ 0 h 6858000"/>
              <a:gd name="connsiteX1" fmla="*/ 3599069 w 4397136"/>
              <a:gd name="connsiteY1" fmla="*/ 0 h 6858000"/>
              <a:gd name="connsiteX2" fmla="*/ 3634072 w 4397136"/>
              <a:gd name="connsiteY2" fmla="*/ 58977 h 6858000"/>
              <a:gd name="connsiteX3" fmla="*/ 4397136 w 4397136"/>
              <a:gd name="connsiteY3" fmla="*/ 3474189 h 6858000"/>
              <a:gd name="connsiteX4" fmla="*/ 3802221 w 4397136"/>
              <a:gd name="connsiteY4" fmla="*/ 6546415 h 6858000"/>
              <a:gd name="connsiteX5" fmla="*/ 3649466 w 4397136"/>
              <a:gd name="connsiteY5" fmla="*/ 6858000 h 6858000"/>
              <a:gd name="connsiteX6" fmla="*/ 0 w 439713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7136" h="6858000">
                <a:moveTo>
                  <a:pt x="0" y="0"/>
                </a:moveTo>
                <a:lnTo>
                  <a:pt x="3599069" y="0"/>
                </a:lnTo>
                <a:lnTo>
                  <a:pt x="3634072" y="58977"/>
                </a:lnTo>
                <a:cubicBezTo>
                  <a:pt x="4105532" y="933006"/>
                  <a:pt x="4397136" y="2140466"/>
                  <a:pt x="4397136" y="3474189"/>
                </a:cubicBezTo>
                <a:cubicBezTo>
                  <a:pt x="4397136" y="4641197"/>
                  <a:pt x="4173877" y="5711534"/>
                  <a:pt x="3802221" y="6546415"/>
                </a:cubicBezTo>
                <a:lnTo>
                  <a:pt x="3649466"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2" name="Freeform: Shape 21">
            <a:extLst>
              <a:ext uri="{FF2B5EF4-FFF2-40B4-BE49-F238E27FC236}">
                <a16:creationId xmlns:a16="http://schemas.microsoft.com/office/drawing/2014/main" id="{D529C0C6-AAEB-4982-A9E6-BC6A8B2AEF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86504" cy="6858000"/>
          </a:xfrm>
          <a:custGeom>
            <a:avLst/>
            <a:gdLst>
              <a:gd name="connsiteX0" fmla="*/ 0 w 4386504"/>
              <a:gd name="connsiteY0" fmla="*/ 0 h 6858000"/>
              <a:gd name="connsiteX1" fmla="*/ 3588437 w 4386504"/>
              <a:gd name="connsiteY1" fmla="*/ 0 h 6858000"/>
              <a:gd name="connsiteX2" fmla="*/ 3623440 w 4386504"/>
              <a:gd name="connsiteY2" fmla="*/ 58977 h 6858000"/>
              <a:gd name="connsiteX3" fmla="*/ 4386504 w 4386504"/>
              <a:gd name="connsiteY3" fmla="*/ 3474189 h 6858000"/>
              <a:gd name="connsiteX4" fmla="*/ 3791589 w 4386504"/>
              <a:gd name="connsiteY4" fmla="*/ 6546415 h 6858000"/>
              <a:gd name="connsiteX5" fmla="*/ 3638834 w 4386504"/>
              <a:gd name="connsiteY5" fmla="*/ 6858000 h 6858000"/>
              <a:gd name="connsiteX6" fmla="*/ 0 w 438650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6504" h="6858000">
                <a:moveTo>
                  <a:pt x="0" y="0"/>
                </a:moveTo>
                <a:lnTo>
                  <a:pt x="3588437" y="0"/>
                </a:lnTo>
                <a:lnTo>
                  <a:pt x="3623440" y="58977"/>
                </a:lnTo>
                <a:cubicBezTo>
                  <a:pt x="4094900" y="933006"/>
                  <a:pt x="4386504" y="2140466"/>
                  <a:pt x="4386504" y="3474189"/>
                </a:cubicBezTo>
                <a:cubicBezTo>
                  <a:pt x="4386504" y="4641197"/>
                  <a:pt x="4163245" y="5711534"/>
                  <a:pt x="3791589" y="6546415"/>
                </a:cubicBezTo>
                <a:lnTo>
                  <a:pt x="363883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3A79CB-17AD-496E-8892-1C411C1D276C}"/>
              </a:ext>
            </a:extLst>
          </p:cNvPr>
          <p:cNvSpPr>
            <a:spLocks noGrp="1"/>
          </p:cNvSpPr>
          <p:nvPr>
            <p:ph type="title"/>
          </p:nvPr>
        </p:nvSpPr>
        <p:spPr>
          <a:xfrm>
            <a:off x="438912" y="1508760"/>
            <a:ext cx="3429000" cy="2898648"/>
          </a:xfrm>
        </p:spPr>
        <p:txBody>
          <a:bodyPr vert="horz" lIns="91440" tIns="45720" rIns="91440" bIns="45720" rtlCol="0" anchor="b" anchorCtr="1">
            <a:normAutofit/>
          </a:bodyPr>
          <a:lstStyle/>
          <a:p>
            <a:r>
              <a:rPr lang="en-US" sz="4000" kern="1200">
                <a:solidFill>
                  <a:schemeClr val="tx1"/>
                </a:solidFill>
                <a:latin typeface="+mj-lt"/>
                <a:ea typeface="+mj-ea"/>
                <a:cs typeface="+mj-cs"/>
              </a:rPr>
              <a:t>ASISTENTO PAGALBA</a:t>
            </a:r>
          </a:p>
        </p:txBody>
      </p:sp>
      <p:sp>
        <p:nvSpPr>
          <p:cNvPr id="13" name="Content Placeholder 12">
            <a:extLst>
              <a:ext uri="{FF2B5EF4-FFF2-40B4-BE49-F238E27FC236}">
                <a16:creationId xmlns:a16="http://schemas.microsoft.com/office/drawing/2014/main" id="{27AC7067-78AF-4288-A32B-7ACB78F9544F}"/>
              </a:ext>
            </a:extLst>
          </p:cNvPr>
          <p:cNvSpPr>
            <a:spLocks noGrp="1"/>
          </p:cNvSpPr>
          <p:nvPr>
            <p:ph idx="1"/>
          </p:nvPr>
        </p:nvSpPr>
        <p:spPr>
          <a:xfrm>
            <a:off x="438912" y="4773168"/>
            <a:ext cx="3429000" cy="1335024"/>
          </a:xfrm>
        </p:spPr>
        <p:txBody>
          <a:bodyPr vert="horz" lIns="91440" tIns="45720" rIns="91440" bIns="45720" rtlCol="0">
            <a:normAutofit/>
          </a:bodyPr>
          <a:lstStyle/>
          <a:p>
            <a:pPr marL="0" indent="0">
              <a:buNone/>
            </a:pPr>
            <a:r>
              <a:rPr lang="en-US" sz="2100" kern="1200">
                <a:solidFill>
                  <a:schemeClr val="tx1"/>
                </a:solidFill>
                <a:latin typeface="+mn-lt"/>
                <a:ea typeface="+mn-ea"/>
                <a:cs typeface="+mn-cs"/>
              </a:rPr>
              <a:t>Pasisveikinimo daina: https://www.youtube.com/watch?v=RvCUBKj6JZ4&amp;ab_channel=EditaJuchneviciene</a:t>
            </a:r>
          </a:p>
        </p:txBody>
      </p:sp>
      <p:sp>
        <p:nvSpPr>
          <p:cNvPr id="24" name="Rectangle 23">
            <a:extLst>
              <a:ext uri="{FF2B5EF4-FFF2-40B4-BE49-F238E27FC236}">
                <a16:creationId xmlns:a16="http://schemas.microsoft.com/office/drawing/2014/main" id="{80D36F24-5EC0-4A09-9836-6580E1D4B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7C0B334E-66E0-442A-8306-19629EC2DC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2" y="4544568"/>
            <a:ext cx="341496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34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BE8E64-B087-0B48-8C70-7DD1D79D0C04}"/>
              </a:ext>
            </a:extLst>
          </p:cNvPr>
          <p:cNvSpPr>
            <a:spLocks noGrp="1"/>
          </p:cNvSpPr>
          <p:nvPr>
            <p:ph type="title"/>
          </p:nvPr>
        </p:nvSpPr>
        <p:spPr>
          <a:xfrm>
            <a:off x="838200" y="556995"/>
            <a:ext cx="10515600" cy="1133693"/>
          </a:xfrm>
        </p:spPr>
        <p:txBody>
          <a:bodyPr>
            <a:normAutofit/>
          </a:bodyPr>
          <a:lstStyle/>
          <a:p>
            <a:r>
              <a:rPr lang="en-LT" sz="5200"/>
              <a:t>ŽAISDAMI MOKOMĖS ABĖCĖLĖS</a:t>
            </a:r>
          </a:p>
        </p:txBody>
      </p:sp>
      <p:graphicFrame>
        <p:nvGraphicFramePr>
          <p:cNvPr id="5" name="Content Placeholder 2">
            <a:extLst>
              <a:ext uri="{FF2B5EF4-FFF2-40B4-BE49-F238E27FC236}">
                <a16:creationId xmlns:a16="http://schemas.microsoft.com/office/drawing/2014/main" id="{874AE412-7E8E-40F4-A5E7-A1674E851BA9}"/>
              </a:ext>
            </a:extLst>
          </p:cNvPr>
          <p:cNvGraphicFramePr>
            <a:graphicFrameLocks noGrp="1"/>
          </p:cNvGraphicFramePr>
          <p:nvPr>
            <p:ph idx="1"/>
            <p:extLst>
              <p:ext uri="{D42A27DB-BD31-4B8C-83A1-F6EECF244321}">
                <p14:modId xmlns:p14="http://schemas.microsoft.com/office/powerpoint/2010/main" val="33450773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DCA50DE8-47E1-EE47-8F4F-9F93314B0383}"/>
              </a:ext>
            </a:extLst>
          </p:cNvPr>
          <p:cNvSpPr txBox="1"/>
          <p:nvPr/>
        </p:nvSpPr>
        <p:spPr>
          <a:xfrm>
            <a:off x="2823483" y="1388825"/>
            <a:ext cx="6541984" cy="369332"/>
          </a:xfrm>
          <a:prstGeom prst="rect">
            <a:avLst/>
          </a:prstGeom>
          <a:noFill/>
        </p:spPr>
        <p:txBody>
          <a:bodyPr wrap="none" rtlCol="0">
            <a:spAutoFit/>
          </a:bodyPr>
          <a:lstStyle/>
          <a:p>
            <a:r>
              <a:rPr lang="en-GB" dirty="0" err="1"/>
              <a:t>Abėcėlės</a:t>
            </a:r>
            <a:r>
              <a:rPr lang="en-GB" dirty="0"/>
              <a:t> </a:t>
            </a:r>
            <a:r>
              <a:rPr lang="en-GB" dirty="0" err="1"/>
              <a:t>daina</a:t>
            </a:r>
            <a:r>
              <a:rPr lang="en-GB" dirty="0"/>
              <a:t>: https://</a:t>
            </a:r>
            <a:r>
              <a:rPr lang="en-GB" dirty="0" err="1"/>
              <a:t>www.youtube.com</a:t>
            </a:r>
            <a:r>
              <a:rPr lang="en-GB" dirty="0"/>
              <a:t>/</a:t>
            </a:r>
            <a:r>
              <a:rPr lang="en-GB" dirty="0" err="1"/>
              <a:t>watch?v</a:t>
            </a:r>
            <a:r>
              <a:rPr lang="en-GB" dirty="0"/>
              <a:t>=PFlzQU0GgMY</a:t>
            </a:r>
            <a:endParaRPr lang="en-LT" dirty="0"/>
          </a:p>
        </p:txBody>
      </p:sp>
    </p:spTree>
    <p:extLst>
      <p:ext uri="{BB962C8B-B14F-4D97-AF65-F5344CB8AC3E}">
        <p14:creationId xmlns:p14="http://schemas.microsoft.com/office/powerpoint/2010/main" val="1072288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0F0EE-3B01-4727-9F69-C387C6FD5FAA}"/>
              </a:ext>
            </a:extLst>
          </p:cNvPr>
          <p:cNvSpPr>
            <a:spLocks noGrp="1"/>
          </p:cNvSpPr>
          <p:nvPr>
            <p:ph type="title"/>
          </p:nvPr>
        </p:nvSpPr>
        <p:spPr>
          <a:xfrm>
            <a:off x="838200" y="556995"/>
            <a:ext cx="10515600" cy="1133693"/>
          </a:xfrm>
        </p:spPr>
        <p:txBody>
          <a:bodyPr vert="horz" lIns="91440" tIns="45720" rIns="91440" bIns="45720" rtlCol="0">
            <a:normAutofit/>
          </a:bodyPr>
          <a:lstStyle/>
          <a:p>
            <a:r>
              <a:rPr lang="en-US" sz="5200" kern="1200" dirty="0">
                <a:latin typeface="+mj-lt"/>
                <a:ea typeface="+mj-ea"/>
                <a:cs typeface="+mj-cs"/>
              </a:rPr>
              <a:t>PRALAUŽIAME LEDUS</a:t>
            </a:r>
          </a:p>
        </p:txBody>
      </p:sp>
      <p:graphicFrame>
        <p:nvGraphicFramePr>
          <p:cNvPr id="5" name="Content Placeholder 2">
            <a:extLst>
              <a:ext uri="{FF2B5EF4-FFF2-40B4-BE49-F238E27FC236}">
                <a16:creationId xmlns:a16="http://schemas.microsoft.com/office/drawing/2014/main" id="{A062FA01-8391-43E9-A17F-67723E16E6A5}"/>
              </a:ext>
            </a:extLst>
          </p:cNvPr>
          <p:cNvGraphicFramePr>
            <a:graphicFrameLocks noGrp="1"/>
          </p:cNvGraphicFramePr>
          <p:nvPr>
            <p:ph idx="1"/>
            <p:extLst>
              <p:ext uri="{D42A27DB-BD31-4B8C-83A1-F6EECF244321}">
                <p14:modId xmlns:p14="http://schemas.microsoft.com/office/powerpoint/2010/main" val="2945027917"/>
              </p:ext>
            </p:extLst>
          </p:nvPr>
        </p:nvGraphicFramePr>
        <p:xfrm>
          <a:off x="838199" y="1443038"/>
          <a:ext cx="10515600" cy="4733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8611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912F89F-8B9B-4B4C-BFE8-155989217D3C}"/>
              </a:ext>
            </a:extLst>
          </p:cNvPr>
          <p:cNvSpPr>
            <a:spLocks noGrp="1"/>
          </p:cNvSpPr>
          <p:nvPr>
            <p:ph type="title"/>
          </p:nvPr>
        </p:nvSpPr>
        <p:spPr>
          <a:xfrm>
            <a:off x="1146879" y="998002"/>
            <a:ext cx="3182940" cy="1471959"/>
          </a:xfrm>
        </p:spPr>
        <p:txBody>
          <a:bodyPr vert="horz" lIns="91440" tIns="45720" rIns="91440" bIns="45720" rtlCol="0">
            <a:normAutofit/>
          </a:bodyPr>
          <a:lstStyle/>
          <a:p>
            <a:r>
              <a:rPr lang="en-US" sz="3600" kern="1200">
                <a:solidFill>
                  <a:srgbClr val="FFFFFF"/>
                </a:solidFill>
                <a:latin typeface="+mj-lt"/>
                <a:ea typeface="+mj-ea"/>
                <a:cs typeface="+mj-cs"/>
              </a:rPr>
              <a:t>KRYŽIUKAI NULIUKAI</a:t>
            </a:r>
          </a:p>
        </p:txBody>
      </p:sp>
      <p:sp>
        <p:nvSpPr>
          <p:cNvPr id="21" name="Content Placeholder 20">
            <a:extLst>
              <a:ext uri="{FF2B5EF4-FFF2-40B4-BE49-F238E27FC236}">
                <a16:creationId xmlns:a16="http://schemas.microsoft.com/office/drawing/2014/main" id="{561CB61D-E03B-48E0-A399-FD560E40F527}"/>
              </a:ext>
            </a:extLst>
          </p:cNvPr>
          <p:cNvSpPr>
            <a:spLocks noGrp="1"/>
          </p:cNvSpPr>
          <p:nvPr>
            <p:ph idx="1"/>
          </p:nvPr>
        </p:nvSpPr>
        <p:spPr>
          <a:xfrm>
            <a:off x="1139635" y="2546161"/>
            <a:ext cx="3200451" cy="2985929"/>
          </a:xfrm>
        </p:spPr>
        <p:txBody>
          <a:bodyPr anchor="t">
            <a:normAutofit/>
          </a:bodyPr>
          <a:lstStyle/>
          <a:p>
            <a:endParaRPr lang="en-US" sz="2400">
              <a:solidFill>
                <a:srgbClr val="FEFFFF"/>
              </a:solidFill>
            </a:endParaRPr>
          </a:p>
        </p:txBody>
      </p:sp>
      <p:pic>
        <p:nvPicPr>
          <p:cNvPr id="12" name="Content Placeholder 11" descr="Diagram, shape, polygon&#10;&#10;Description automatically generated">
            <a:extLst>
              <a:ext uri="{FF2B5EF4-FFF2-40B4-BE49-F238E27FC236}">
                <a16:creationId xmlns:a16="http://schemas.microsoft.com/office/drawing/2014/main" id="{EE89FE5A-2302-494E-A3F2-AE3691BB8767}"/>
              </a:ext>
            </a:extLst>
          </p:cNvPr>
          <p:cNvPicPr>
            <a:picLocks noChangeAspect="1"/>
          </p:cNvPicPr>
          <p:nvPr/>
        </p:nvPicPr>
        <p:blipFill>
          <a:blip r:embed="rId2"/>
          <a:stretch>
            <a:fillRect/>
          </a:stretch>
        </p:blipFill>
        <p:spPr>
          <a:xfrm>
            <a:off x="5187660" y="643467"/>
            <a:ext cx="6160290" cy="5251646"/>
          </a:xfrm>
          <a:prstGeom prst="rect">
            <a:avLst/>
          </a:prstGeom>
        </p:spPr>
      </p:pic>
      <p:sp>
        <p:nvSpPr>
          <p:cNvPr id="8" name="Rectangle 4">
            <a:extLst>
              <a:ext uri="{FF2B5EF4-FFF2-40B4-BE49-F238E27FC236}">
                <a16:creationId xmlns:a16="http://schemas.microsoft.com/office/drawing/2014/main" id="{E0BDFF4C-8681-464C-9958-D19465C54D59}"/>
              </a:ext>
            </a:extLst>
          </p:cNvPr>
          <p:cNvSpPr>
            <a:spLocks noChangeArrowheads="1"/>
          </p:cNvSpPr>
          <p:nvPr/>
        </p:nvSpPr>
        <p:spPr bwMode="auto">
          <a:xfrm>
            <a:off x="4402138" y="26384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LT"/>
          </a:p>
        </p:txBody>
      </p:sp>
      <p:sp>
        <p:nvSpPr>
          <p:cNvPr id="9" name="Rectangle 5">
            <a:extLst>
              <a:ext uri="{FF2B5EF4-FFF2-40B4-BE49-F238E27FC236}">
                <a16:creationId xmlns:a16="http://schemas.microsoft.com/office/drawing/2014/main" id="{5A19DCCC-69B9-CD41-99F7-4AE8713A09E2}"/>
              </a:ext>
            </a:extLst>
          </p:cNvPr>
          <p:cNvSpPr>
            <a:spLocks noChangeArrowheads="1"/>
          </p:cNvSpPr>
          <p:nvPr/>
        </p:nvSpPr>
        <p:spPr bwMode="auto">
          <a:xfrm>
            <a:off x="4402138" y="309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LT"/>
          </a:p>
        </p:txBody>
      </p:sp>
    </p:spTree>
    <p:extLst>
      <p:ext uri="{BB962C8B-B14F-4D97-AF65-F5344CB8AC3E}">
        <p14:creationId xmlns:p14="http://schemas.microsoft.com/office/powerpoint/2010/main" val="598572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9F267-A9F1-9244-BDF6-90C2AC2561DA}"/>
              </a:ext>
            </a:extLst>
          </p:cNvPr>
          <p:cNvSpPr>
            <a:spLocks noGrp="1"/>
          </p:cNvSpPr>
          <p:nvPr>
            <p:ph type="title"/>
          </p:nvPr>
        </p:nvSpPr>
        <p:spPr>
          <a:solidFill>
            <a:schemeClr val="bg1">
              <a:alpha val="45000"/>
            </a:schemeClr>
          </a:solidFill>
        </p:spPr>
        <p:txBody>
          <a:bodyPr>
            <a:normAutofit/>
          </a:bodyPr>
          <a:lstStyle/>
          <a:p>
            <a:r>
              <a:rPr lang="en-LT" dirty="0"/>
              <a:t>SPRINTAS</a:t>
            </a:r>
          </a:p>
        </p:txBody>
      </p:sp>
      <p:graphicFrame>
        <p:nvGraphicFramePr>
          <p:cNvPr id="5" name="Content Placeholder 2">
            <a:extLst>
              <a:ext uri="{FF2B5EF4-FFF2-40B4-BE49-F238E27FC236}">
                <a16:creationId xmlns:a16="http://schemas.microsoft.com/office/drawing/2014/main" id="{596682EC-AACA-4E1C-9568-072023B29F27}"/>
              </a:ext>
            </a:extLst>
          </p:cNvPr>
          <p:cNvGraphicFramePr>
            <a:graphicFrameLocks noGrp="1"/>
          </p:cNvGraphicFramePr>
          <p:nvPr>
            <p:ph idx="1"/>
            <p:extLst>
              <p:ext uri="{D42A27DB-BD31-4B8C-83A1-F6EECF244321}">
                <p14:modId xmlns:p14="http://schemas.microsoft.com/office/powerpoint/2010/main" val="9569276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483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CFA41C6-BCE5-2247-9978-FD279EC659D1}"/>
              </a:ext>
            </a:extLst>
          </p:cNvPr>
          <p:cNvSpPr>
            <a:spLocks noGrp="1"/>
          </p:cNvSpPr>
          <p:nvPr>
            <p:ph type="title"/>
          </p:nvPr>
        </p:nvSpPr>
        <p:spPr>
          <a:xfrm>
            <a:off x="1098468" y="885651"/>
            <a:ext cx="3229803" cy="4624603"/>
          </a:xfrm>
        </p:spPr>
        <p:txBody>
          <a:bodyPr>
            <a:normAutofit/>
          </a:bodyPr>
          <a:lstStyle/>
          <a:p>
            <a:r>
              <a:rPr lang="en-LT" b="1">
                <a:ln w="22225">
                  <a:solidFill>
                    <a:schemeClr val="accent2"/>
                  </a:solidFill>
                  <a:prstDash val="solid"/>
                </a:ln>
                <a:solidFill>
                  <a:srgbClr val="FFFFFF"/>
                </a:solidFill>
              </a:rPr>
              <a:t>KŪRYBINIS RAŠYMAS</a:t>
            </a:r>
          </a:p>
        </p:txBody>
      </p:sp>
      <p:sp>
        <p:nvSpPr>
          <p:cNvPr id="3" name="Content Placeholder 2">
            <a:extLst>
              <a:ext uri="{FF2B5EF4-FFF2-40B4-BE49-F238E27FC236}">
                <a16:creationId xmlns:a16="http://schemas.microsoft.com/office/drawing/2014/main" id="{E0F0719D-D97D-C641-85D7-354EC4E804D1}"/>
              </a:ext>
            </a:extLst>
          </p:cNvPr>
          <p:cNvSpPr>
            <a:spLocks noGrp="1"/>
          </p:cNvSpPr>
          <p:nvPr>
            <p:ph idx="1"/>
          </p:nvPr>
        </p:nvSpPr>
        <p:spPr>
          <a:xfrm>
            <a:off x="4978708" y="885651"/>
            <a:ext cx="6525220" cy="4616849"/>
          </a:xfrm>
        </p:spPr>
        <p:txBody>
          <a:bodyPr anchor="ctr">
            <a:normAutofit/>
          </a:bodyPr>
          <a:lstStyle/>
          <a:p>
            <a:pPr marL="0" indent="0">
              <a:buNone/>
            </a:pPr>
            <a:r>
              <a:rPr lang="en-LT" sz="2400"/>
              <a:t>Paprašykite vaikų pasiimti nedidelį popieriaus lapelį ir jame nupiešti pirmą jų vaizduotėje pasirodžiusį daiktą. Vėliau paprašykite vaikų tais lapeliais apsikeisti. Gavę bendraklasio lapelį su jame nupieštu daiktu jie turi papasakoti, kaip tas daiktas jiems padės </a:t>
            </a:r>
            <a:r>
              <a:rPr lang="en-LT" sz="2400">
                <a:ln w="0"/>
                <a:effectLst>
                  <a:outerShdw blurRad="38100" dist="25400" dir="5400000" algn="ctr" rotWithShape="0">
                    <a:srgbClr val="6E747A">
                      <a:alpha val="43000"/>
                    </a:srgbClr>
                  </a:outerShdw>
                </a:effectLst>
              </a:rPr>
              <a:t>išgyventi negyvenamoje saloje</a:t>
            </a:r>
            <a:r>
              <a:rPr lang="en-LT" sz="2400"/>
              <a:t>.</a:t>
            </a:r>
          </a:p>
        </p:txBody>
      </p:sp>
    </p:spTree>
    <p:extLst>
      <p:ext uri="{BB962C8B-B14F-4D97-AF65-F5344CB8AC3E}">
        <p14:creationId xmlns:p14="http://schemas.microsoft.com/office/powerpoint/2010/main" val="3444576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0D5FDF7-E842-0848-8D36-C440C68C4510}"/>
              </a:ext>
            </a:extLst>
          </p:cNvPr>
          <p:cNvSpPr>
            <a:spLocks noGrp="1"/>
          </p:cNvSpPr>
          <p:nvPr>
            <p:ph type="title"/>
          </p:nvPr>
        </p:nvSpPr>
        <p:spPr>
          <a:xfrm>
            <a:off x="1098468" y="885651"/>
            <a:ext cx="3229803" cy="4624603"/>
          </a:xfrm>
        </p:spPr>
        <p:txBody>
          <a:bodyPr>
            <a:normAutofit/>
          </a:bodyPr>
          <a:lstStyle/>
          <a:p>
            <a:r>
              <a:rPr lang="en-LT" b="1">
                <a:ln w="22225">
                  <a:solidFill>
                    <a:schemeClr val="accent2"/>
                  </a:solidFill>
                  <a:prstDash val="solid"/>
                </a:ln>
                <a:solidFill>
                  <a:srgbClr val="FFFFFF"/>
                </a:solidFill>
              </a:rPr>
              <a:t>KŪRYBINIS RAŠYMAS</a:t>
            </a:r>
          </a:p>
        </p:txBody>
      </p:sp>
      <p:sp>
        <p:nvSpPr>
          <p:cNvPr id="3" name="Content Placeholder 2">
            <a:extLst>
              <a:ext uri="{FF2B5EF4-FFF2-40B4-BE49-F238E27FC236}">
                <a16:creationId xmlns:a16="http://schemas.microsoft.com/office/drawing/2014/main" id="{92C1B665-B38B-BD40-B79A-35FA36643817}"/>
              </a:ext>
            </a:extLst>
          </p:cNvPr>
          <p:cNvSpPr>
            <a:spLocks noGrp="1"/>
          </p:cNvSpPr>
          <p:nvPr>
            <p:ph idx="1"/>
          </p:nvPr>
        </p:nvSpPr>
        <p:spPr>
          <a:xfrm>
            <a:off x="4978708" y="885651"/>
            <a:ext cx="6525220" cy="4616849"/>
          </a:xfrm>
        </p:spPr>
        <p:txBody>
          <a:bodyPr anchor="ctr">
            <a:normAutofit/>
          </a:bodyPr>
          <a:lstStyle/>
          <a:p>
            <a:pPr marL="0" indent="0">
              <a:buNone/>
            </a:pPr>
            <a:r>
              <a:rPr lang="en-LT" sz="2400"/>
              <a:t>Paprašykite mokinių parašyti apie savo rytą </a:t>
            </a:r>
            <a:r>
              <a:rPr lang="en-LT" sz="2400">
                <a:ln w="0"/>
                <a:effectLst>
                  <a:outerShdw blurRad="38100" dist="25400" dir="5400000" algn="ctr" rotWithShape="0">
                    <a:srgbClr val="6E747A">
                      <a:alpha val="43000"/>
                    </a:srgbClr>
                  </a:outerShdw>
                </a:effectLst>
              </a:rPr>
              <a:t>tarsi jų rytas būtų žmogaus</a:t>
            </a:r>
            <a:r>
              <a:rPr lang="en-LT" sz="2400"/>
              <a:t>. Galbūt jis linksmas ūsuotas vyras, mėgstantis švilpauti.</a:t>
            </a:r>
          </a:p>
        </p:txBody>
      </p:sp>
    </p:spTree>
    <p:extLst>
      <p:ext uri="{BB962C8B-B14F-4D97-AF65-F5344CB8AC3E}">
        <p14:creationId xmlns:p14="http://schemas.microsoft.com/office/powerpoint/2010/main" val="2173612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8FF518F-2108-8643-957B-0D13F5D1A3A0}"/>
              </a:ext>
            </a:extLst>
          </p:cNvPr>
          <p:cNvSpPr>
            <a:spLocks noGrp="1"/>
          </p:cNvSpPr>
          <p:nvPr>
            <p:ph type="title"/>
          </p:nvPr>
        </p:nvSpPr>
        <p:spPr>
          <a:xfrm>
            <a:off x="1098468" y="885651"/>
            <a:ext cx="3229803" cy="4624603"/>
          </a:xfrm>
        </p:spPr>
        <p:txBody>
          <a:bodyPr>
            <a:normAutofit/>
          </a:bodyPr>
          <a:lstStyle/>
          <a:p>
            <a:r>
              <a:rPr lang="en-LT" b="1">
                <a:ln w="22225">
                  <a:solidFill>
                    <a:schemeClr val="accent2"/>
                  </a:solidFill>
                  <a:prstDash val="solid"/>
                </a:ln>
                <a:solidFill>
                  <a:srgbClr val="FFFFFF"/>
                </a:solidFill>
              </a:rPr>
              <a:t>KŪRYBINIS RAŠYMAS</a:t>
            </a:r>
          </a:p>
        </p:txBody>
      </p:sp>
      <p:sp>
        <p:nvSpPr>
          <p:cNvPr id="3" name="Content Placeholder 2">
            <a:extLst>
              <a:ext uri="{FF2B5EF4-FFF2-40B4-BE49-F238E27FC236}">
                <a16:creationId xmlns:a16="http://schemas.microsoft.com/office/drawing/2014/main" id="{50EB414D-DB5E-7E43-9061-FB630653ECBB}"/>
              </a:ext>
            </a:extLst>
          </p:cNvPr>
          <p:cNvSpPr>
            <a:spLocks noGrp="1"/>
          </p:cNvSpPr>
          <p:nvPr>
            <p:ph idx="1"/>
          </p:nvPr>
        </p:nvSpPr>
        <p:spPr>
          <a:xfrm>
            <a:off x="4978708" y="885651"/>
            <a:ext cx="6525220" cy="4616849"/>
          </a:xfrm>
        </p:spPr>
        <p:txBody>
          <a:bodyPr anchor="ctr">
            <a:normAutofit/>
          </a:bodyPr>
          <a:lstStyle/>
          <a:p>
            <a:pPr marL="0" indent="0">
              <a:buNone/>
            </a:pPr>
            <a:r>
              <a:rPr lang="en-LT" sz="2400"/>
              <a:t>Papasakokite apie žiemą žmogui, kuris niekada nematė žiemos.</a:t>
            </a:r>
          </a:p>
        </p:txBody>
      </p:sp>
    </p:spTree>
    <p:extLst>
      <p:ext uri="{BB962C8B-B14F-4D97-AF65-F5344CB8AC3E}">
        <p14:creationId xmlns:p14="http://schemas.microsoft.com/office/powerpoint/2010/main" val="208245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31A41E-83DF-4417-BC66-1E10C7738B6B}"/>
              </a:ext>
            </a:extLst>
          </p:cNvPr>
          <p:cNvSpPr>
            <a:spLocks noGrp="1"/>
          </p:cNvSpPr>
          <p:nvPr>
            <p:ph type="title"/>
          </p:nvPr>
        </p:nvSpPr>
        <p:spPr>
          <a:xfrm>
            <a:off x="838200" y="557188"/>
            <a:ext cx="10515600" cy="1133499"/>
          </a:xfrm>
        </p:spPr>
        <p:txBody>
          <a:bodyPr>
            <a:normAutofit/>
          </a:bodyPr>
          <a:lstStyle/>
          <a:p>
            <a:pPr algn="ctr"/>
            <a:r>
              <a:rPr lang="lt-LT" sz="5200" dirty="0"/>
              <a:t>ŽAISDAMI MOKOMĖS</a:t>
            </a:r>
            <a:endParaRPr lang="en-US" sz="5200"/>
          </a:p>
        </p:txBody>
      </p:sp>
      <p:graphicFrame>
        <p:nvGraphicFramePr>
          <p:cNvPr id="5" name="Content Placeholder 2">
            <a:extLst>
              <a:ext uri="{FF2B5EF4-FFF2-40B4-BE49-F238E27FC236}">
                <a16:creationId xmlns:a16="http://schemas.microsoft.com/office/drawing/2014/main" id="{E6DF4539-D830-4CCC-A890-C373C28CD427}"/>
              </a:ext>
            </a:extLst>
          </p:cNvPr>
          <p:cNvGraphicFramePr>
            <a:graphicFrameLocks noGrp="1"/>
          </p:cNvGraphicFramePr>
          <p:nvPr>
            <p:ph idx="1"/>
            <p:extLst>
              <p:ext uri="{D42A27DB-BD31-4B8C-83A1-F6EECF244321}">
                <p14:modId xmlns:p14="http://schemas.microsoft.com/office/powerpoint/2010/main" val="167019950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6508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Shape 17">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C7CC584-7603-554D-A119-FC3D8A70CB68}"/>
              </a:ext>
            </a:extLst>
          </p:cNvPr>
          <p:cNvSpPr>
            <a:spLocks noGrp="1"/>
          </p:cNvSpPr>
          <p:nvPr>
            <p:ph type="title"/>
          </p:nvPr>
        </p:nvSpPr>
        <p:spPr>
          <a:xfrm>
            <a:off x="934872" y="982272"/>
            <a:ext cx="3388419" cy="4560970"/>
          </a:xfrm>
        </p:spPr>
        <p:txBody>
          <a:bodyPr>
            <a:normAutofit/>
          </a:bodyPr>
          <a:lstStyle/>
          <a:p>
            <a:r>
              <a:rPr lang="en-LT" sz="4000">
                <a:solidFill>
                  <a:srgbClr val="FFFFFF"/>
                </a:solidFill>
              </a:rPr>
              <a:t>ŠEŠIOS MĄSTYMO SKRYBĖLĖS. METODO TAIKYMAS ŽAIDIME</a:t>
            </a:r>
          </a:p>
        </p:txBody>
      </p:sp>
      <p:sp>
        <p:nvSpPr>
          <p:cNvPr id="20"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BF312DF-5323-2347-A338-F3B52A7841EF}"/>
              </a:ext>
            </a:extLst>
          </p:cNvPr>
          <p:cNvSpPr>
            <a:spLocks noGrp="1"/>
          </p:cNvSpPr>
          <p:nvPr>
            <p:ph idx="1"/>
          </p:nvPr>
        </p:nvSpPr>
        <p:spPr>
          <a:xfrm>
            <a:off x="5221862" y="1719618"/>
            <a:ext cx="5948831" cy="4334629"/>
          </a:xfrm>
        </p:spPr>
        <p:txBody>
          <a:bodyPr anchor="ctr">
            <a:normAutofit/>
          </a:bodyPr>
          <a:lstStyle/>
          <a:p>
            <a:pPr marL="0" indent="0">
              <a:buNone/>
            </a:pPr>
            <a:r>
              <a:rPr lang="lt-LT" sz="1700">
                <a:solidFill>
                  <a:srgbClr val="FEFFFF"/>
                </a:solidFill>
                <a:latin typeface="Times New Roman" panose="02020603050405020304" pitchFamily="18" charset="0"/>
                <a:cs typeface="Times New Roman" panose="02020603050405020304" pitchFamily="18" charset="0"/>
              </a:rPr>
              <a:t>Šešios skrybėlės simbolizuoja šešis mąstymo būdus ir mąstymo kryptis. Kai jūs „užsidedate“ vieną iš skrybėlių, pasirenkate mąstyti tik ta kryptimi.</a:t>
            </a:r>
          </a:p>
          <a:p>
            <a:pPr marL="0" indent="0">
              <a:buNone/>
            </a:pPr>
            <a:endParaRPr lang="lt-LT" sz="1700">
              <a:solidFill>
                <a:srgbClr val="FEFFFF"/>
              </a:solidFill>
              <a:latin typeface="Times New Roman" panose="02020603050405020304" pitchFamily="18" charset="0"/>
              <a:cs typeface="Times New Roman" panose="02020603050405020304" pitchFamily="18" charset="0"/>
            </a:endParaRPr>
          </a:p>
          <a:p>
            <a:r>
              <a:rPr lang="lt-LT" sz="1700">
                <a:solidFill>
                  <a:srgbClr val="FEFFFF"/>
                </a:solidFill>
                <a:latin typeface="Times New Roman" panose="02020603050405020304" pitchFamily="18" charset="0"/>
                <a:cs typeface="Times New Roman" panose="02020603050405020304" pitchFamily="18" charset="0"/>
              </a:rPr>
              <a:t>Balta skrybėlė – duomenys, informacija, faktai – žinomi ir reikalingi. Ji apima faktus, skaičius, informacijos poreikį ir spragas. Principas – atsisakykime argumentų ir pasiūlymų ir pažvelkime į duomenų bazę.</a:t>
            </a:r>
          </a:p>
          <a:p>
            <a:r>
              <a:rPr lang="lt-LT" sz="1700">
                <a:solidFill>
                  <a:srgbClr val="FEFFFF"/>
                </a:solidFill>
                <a:latin typeface="Times New Roman" panose="02020603050405020304" pitchFamily="18" charset="0"/>
                <a:cs typeface="Times New Roman" panose="02020603050405020304" pitchFamily="18" charset="0"/>
              </a:rPr>
              <a:t>Raudona skrybėlė – įtarimai, vidiniai instinktai, intuicija, jausmai. Ji apima jausmus ir emocijas. Leidžia mąstančiam iškelti intuiciją ir visai nereikia jos pagrįsti. Dažniausiai jausmai ir emocijos gali būti įtraukti į diskusiją, jeigu jie yra logiškai pagrindžiami. Paprastai jausmas yra tikras, bet logika – melaginga. Raudona skrybėlė  mąstytojui leidžia visiškai naudotis jausmais svarstant apie tam tikrą dalyką tuo momentu.</a:t>
            </a:r>
          </a:p>
        </p:txBody>
      </p:sp>
    </p:spTree>
    <p:extLst>
      <p:ext uri="{BB962C8B-B14F-4D97-AF65-F5344CB8AC3E}">
        <p14:creationId xmlns:p14="http://schemas.microsoft.com/office/powerpoint/2010/main" val="94935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DD860B-1F43-1840-85BE-38F1BF2BBB76}"/>
              </a:ext>
            </a:extLst>
          </p:cNvPr>
          <p:cNvSpPr>
            <a:spLocks noGrp="1"/>
          </p:cNvSpPr>
          <p:nvPr>
            <p:ph type="title"/>
          </p:nvPr>
        </p:nvSpPr>
        <p:spPr>
          <a:xfrm>
            <a:off x="1245072" y="1289765"/>
            <a:ext cx="3651101" cy="4270963"/>
          </a:xfrm>
          <a:prstGeom prst="ellipse">
            <a:avLst/>
          </a:prstGeom>
        </p:spPr>
        <p:txBody>
          <a:bodyPr anchor="ctr">
            <a:normAutofit/>
          </a:bodyPr>
          <a:lstStyle/>
          <a:p>
            <a:pPr algn="ctr"/>
            <a:r>
              <a:rPr lang="en-LT" sz="3100">
                <a:solidFill>
                  <a:srgbClr val="FFFFFF"/>
                </a:solidFill>
              </a:rPr>
              <a:t>      PRADEDAME!</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82FBB852-AC2C-2A4C-B96A-755119E2A319}"/>
              </a:ext>
            </a:extLst>
          </p:cNvPr>
          <p:cNvSpPr>
            <a:spLocks noGrp="1"/>
          </p:cNvSpPr>
          <p:nvPr>
            <p:ph idx="1"/>
          </p:nvPr>
        </p:nvSpPr>
        <p:spPr>
          <a:xfrm>
            <a:off x="6297233" y="518400"/>
            <a:ext cx="4771607" cy="5837949"/>
          </a:xfrm>
        </p:spPr>
        <p:txBody>
          <a:bodyPr anchor="ctr">
            <a:normAutofit/>
          </a:bodyPr>
          <a:lstStyle/>
          <a:p>
            <a:r>
              <a:rPr lang="en-LT" sz="2000" dirty="0">
                <a:solidFill>
                  <a:schemeClr val="tx1">
                    <a:alpha val="80000"/>
                  </a:schemeClr>
                </a:solidFill>
                <a:latin typeface="Times New Roman" panose="02020603050405020304" pitchFamily="18" charset="0"/>
                <a:cs typeface="Times New Roman" panose="02020603050405020304" pitchFamily="18" charset="0"/>
              </a:rPr>
              <a:t>Prisistatymai;</a:t>
            </a:r>
          </a:p>
          <a:p>
            <a:r>
              <a:rPr lang="en-LT" sz="2000" dirty="0">
                <a:solidFill>
                  <a:schemeClr val="tx1">
                    <a:alpha val="80000"/>
                  </a:schemeClr>
                </a:solidFill>
                <a:latin typeface="Times New Roman" panose="02020603050405020304" pitchFamily="18" charset="0"/>
                <a:cs typeface="Times New Roman" panose="02020603050405020304" pitchFamily="18" charset="0"/>
              </a:rPr>
              <a:t>Kaip šiandien dirbsime.</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001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Shape 17">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7550FE6-2A0E-A347-9DD0-D5120A7EF548}"/>
              </a:ext>
            </a:extLst>
          </p:cNvPr>
          <p:cNvSpPr>
            <a:spLocks noGrp="1"/>
          </p:cNvSpPr>
          <p:nvPr>
            <p:ph type="title"/>
          </p:nvPr>
        </p:nvSpPr>
        <p:spPr>
          <a:xfrm>
            <a:off x="934872" y="982272"/>
            <a:ext cx="3388419" cy="4560970"/>
          </a:xfrm>
        </p:spPr>
        <p:txBody>
          <a:bodyPr>
            <a:normAutofit/>
          </a:bodyPr>
          <a:lstStyle/>
          <a:p>
            <a:r>
              <a:rPr lang="en-LT" sz="4000">
                <a:solidFill>
                  <a:srgbClr val="FFFFFF"/>
                </a:solidFill>
              </a:rPr>
              <a:t>ŠEŠIOS MĄSTYMO SKRYBĖLĖS. METODO TAIKYMAS ŽAIDIME</a:t>
            </a:r>
          </a:p>
        </p:txBody>
      </p:sp>
      <p:sp>
        <p:nvSpPr>
          <p:cNvPr id="20"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D018C2B0-A8C9-594E-8000-71BEF036B77C}"/>
              </a:ext>
            </a:extLst>
          </p:cNvPr>
          <p:cNvSpPr>
            <a:spLocks noGrp="1"/>
          </p:cNvSpPr>
          <p:nvPr>
            <p:ph idx="1"/>
          </p:nvPr>
        </p:nvSpPr>
        <p:spPr>
          <a:xfrm>
            <a:off x="5221862" y="1719618"/>
            <a:ext cx="5948831" cy="4334629"/>
          </a:xfrm>
        </p:spPr>
        <p:txBody>
          <a:bodyPr anchor="ctr">
            <a:normAutofit/>
          </a:bodyPr>
          <a:lstStyle/>
          <a:p>
            <a:r>
              <a:rPr lang="lt-LT" sz="2000">
                <a:solidFill>
                  <a:srgbClr val="FEFFFF"/>
                </a:solidFill>
                <a:latin typeface="Times New Roman" panose="02020603050405020304" pitchFamily="18" charset="0"/>
                <a:cs typeface="Times New Roman" panose="02020603050405020304" pitchFamily="18" charset="0"/>
              </a:rPr>
              <a:t>Juoda skrybėlė – rizikos įvertinimas, galimos problemos, pavojus, sunkumai. Tai nuovokumo ir atsargumo skrybėlė. Ji jokiu būdu nėra prastesnė už kitas, neigiama ar maištaujanti skrybėlė. Juoda skrybėlė yra naudojama atkreipti dėmesį, kodėl pasiūlymas neatitinka faktų. Juoda skrybėlė visada turi būti logiška.</a:t>
            </a:r>
          </a:p>
          <a:p>
            <a:r>
              <a:rPr lang="lt-LT" sz="2000">
                <a:solidFill>
                  <a:srgbClr val="FEFFFF"/>
                </a:solidFill>
                <a:latin typeface="Times New Roman" panose="02020603050405020304" pitchFamily="18" charset="0"/>
                <a:cs typeface="Times New Roman" panose="02020603050405020304" pitchFamily="18" charset="0"/>
              </a:rPr>
              <a:t>Geltona skrybėlė – logiškai paaiškinama nauda, optimistinis požiūris, papildomi taškai. Ji simbolizuoja sumanumą ir optimizmą. Ji yra logiškai pozityvi. Ji užduoda klausimą: „Kodėl kas nors pasiseks ir kodėl tai duos naudos?“ Ši skrybėlė gali būti naudojama aiškintis ne tik galimus veiksmų rezultatus, bet taip pat ieškant kažko vertingo ten, kas jau atsitiko.</a:t>
            </a:r>
          </a:p>
          <a:p>
            <a:pPr marL="0" indent="0">
              <a:buNone/>
            </a:pPr>
            <a:endParaRPr lang="en-LT" sz="2000">
              <a:solidFill>
                <a:srgbClr val="FE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1277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Shape 17">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F48C5E4-199C-9245-A367-563C7E944659}"/>
              </a:ext>
            </a:extLst>
          </p:cNvPr>
          <p:cNvSpPr>
            <a:spLocks noGrp="1"/>
          </p:cNvSpPr>
          <p:nvPr>
            <p:ph type="title"/>
          </p:nvPr>
        </p:nvSpPr>
        <p:spPr>
          <a:xfrm>
            <a:off x="934872" y="982272"/>
            <a:ext cx="3388419" cy="4560970"/>
          </a:xfrm>
        </p:spPr>
        <p:txBody>
          <a:bodyPr>
            <a:normAutofit/>
          </a:bodyPr>
          <a:lstStyle/>
          <a:p>
            <a:r>
              <a:rPr lang="en-LT" sz="4000">
                <a:solidFill>
                  <a:srgbClr val="FFFFFF"/>
                </a:solidFill>
              </a:rPr>
              <a:t>ŠEŠIOS MĄSTYMO SKRYBĖLĖS. METODO TAIKYMAS ŽAIDIME</a:t>
            </a:r>
          </a:p>
        </p:txBody>
      </p:sp>
      <p:sp>
        <p:nvSpPr>
          <p:cNvPr id="20"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7D87EF95-9113-AC4A-B29D-3B6863ACAC8B}"/>
              </a:ext>
            </a:extLst>
          </p:cNvPr>
          <p:cNvSpPr>
            <a:spLocks noGrp="1"/>
          </p:cNvSpPr>
          <p:nvPr>
            <p:ph idx="1"/>
          </p:nvPr>
        </p:nvSpPr>
        <p:spPr>
          <a:xfrm>
            <a:off x="5221862" y="1719618"/>
            <a:ext cx="5948831" cy="4334629"/>
          </a:xfrm>
        </p:spPr>
        <p:txBody>
          <a:bodyPr anchor="ctr">
            <a:normAutofit/>
          </a:bodyPr>
          <a:lstStyle/>
          <a:p>
            <a:r>
              <a:rPr lang="lt-LT" sz="2400">
                <a:solidFill>
                  <a:srgbClr val="FEFFFF"/>
                </a:solidFill>
                <a:latin typeface="Times New Roman" panose="02020603050405020304" pitchFamily="18" charset="0"/>
                <a:cs typeface="Times New Roman" panose="02020603050405020304" pitchFamily="18" charset="0"/>
              </a:rPr>
              <a:t>Žalia skrybėlė – kūrybiškumas, idėjos, alternatyvos, sprendimai, galimybės. Tai kūrybiškumo, alternatyvų, pasiūlymų skrybėlė. Tai, kas yra įdomu, permaininga ir provokuoja.</a:t>
            </a:r>
          </a:p>
          <a:p>
            <a:r>
              <a:rPr lang="lt-LT" sz="2400">
                <a:solidFill>
                  <a:srgbClr val="FEFFFF"/>
                </a:solidFill>
                <a:latin typeface="Times New Roman" panose="02020603050405020304" pitchFamily="18" charset="0"/>
                <a:cs typeface="Times New Roman" panose="02020603050405020304" pitchFamily="18" charset="0"/>
              </a:rPr>
              <a:t>Mėlyna skrybėlė – proceso kontrolė, mąstymo valdymas. Ji naudojama valdyti mąstymo procesą. Tai bendro supratimo arba proceso kontrolės skrybėlė. Žiūrima ne į patį objektą, bet į mąstymą apie jį. Mėlyna skrybėlė susijusi su metakognityvumu (angl. </a:t>
            </a:r>
            <a:r>
              <a:rPr lang="lt-LT" sz="2400" i="1">
                <a:solidFill>
                  <a:srgbClr val="FEFFFF"/>
                </a:solidFill>
                <a:latin typeface="Times New Roman" panose="02020603050405020304" pitchFamily="18" charset="0"/>
                <a:cs typeface="Times New Roman" panose="02020603050405020304" pitchFamily="18" charset="0"/>
              </a:rPr>
              <a:t>meta-cognition</a:t>
            </a:r>
            <a:r>
              <a:rPr lang="lt-LT" sz="2400">
                <a:solidFill>
                  <a:srgbClr val="FEFFFF"/>
                </a:solidFill>
                <a:latin typeface="Times New Roman" panose="02020603050405020304" pitchFamily="18" charset="0"/>
                <a:cs typeface="Times New Roman" panose="02020603050405020304" pitchFamily="18" charset="0"/>
              </a:rPr>
              <a:t>).</a:t>
            </a:r>
            <a:endParaRPr lang="en-LT" sz="2400">
              <a:solidFill>
                <a:srgbClr val="FE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8462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9" name="Group 58">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60"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8A4DEE5-4EBB-CD46-981A-EB6FF8E58AB6}"/>
              </a:ext>
            </a:extLst>
          </p:cNvPr>
          <p:cNvSpPr>
            <a:spLocks noGrp="1"/>
          </p:cNvSpPr>
          <p:nvPr>
            <p:ph type="title"/>
          </p:nvPr>
        </p:nvSpPr>
        <p:spPr>
          <a:xfrm>
            <a:off x="1098468" y="885651"/>
            <a:ext cx="3229803" cy="4624603"/>
          </a:xfrm>
        </p:spPr>
        <p:txBody>
          <a:bodyPr>
            <a:normAutofit/>
          </a:bodyPr>
          <a:lstStyle/>
          <a:p>
            <a:r>
              <a:rPr lang="en-LT">
                <a:solidFill>
                  <a:srgbClr val="FFFFFF"/>
                </a:solidFill>
              </a:rPr>
              <a:t>ATMINTIS</a:t>
            </a:r>
          </a:p>
        </p:txBody>
      </p:sp>
      <p:sp>
        <p:nvSpPr>
          <p:cNvPr id="3" name="Content Placeholder 2">
            <a:extLst>
              <a:ext uri="{FF2B5EF4-FFF2-40B4-BE49-F238E27FC236}">
                <a16:creationId xmlns:a16="http://schemas.microsoft.com/office/drawing/2014/main" id="{5E71650E-FB85-694A-AE26-46E44977A0BF}"/>
              </a:ext>
            </a:extLst>
          </p:cNvPr>
          <p:cNvSpPr>
            <a:spLocks noGrp="1"/>
          </p:cNvSpPr>
          <p:nvPr>
            <p:ph idx="1"/>
          </p:nvPr>
        </p:nvSpPr>
        <p:spPr>
          <a:xfrm>
            <a:off x="4978708" y="885651"/>
            <a:ext cx="6525220" cy="4616849"/>
          </a:xfrm>
        </p:spPr>
        <p:txBody>
          <a:bodyPr anchor="ctr">
            <a:normAutofit/>
          </a:bodyPr>
          <a:lstStyle/>
          <a:p>
            <a:pPr marL="0" indent="0">
              <a:buNone/>
            </a:pPr>
            <a:r>
              <a:rPr lang="lt-LT" sz="2400">
                <a:latin typeface="Times New Roman" panose="02020603050405020304" pitchFamily="18" charset="0"/>
                <a:cs typeface="Times New Roman" panose="02020603050405020304" pitchFamily="18" charset="0"/>
              </a:rPr>
              <a:t>Padėkite 20 objektų ant stalo ir skirkite studentams minutę laiko juos įsiminti. Uždenkite daiktus ir paprašykite mokinių užrašyti tiek, kiek jie prisimena. Galite pasirinkti naudoti objektus, susijusius su jūsų pamokos tema.</a:t>
            </a:r>
            <a:endParaRPr lang="en-LT"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9922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2">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C1240E-2606-AB4A-B818-CB0001B60724}"/>
              </a:ext>
            </a:extLst>
          </p:cNvPr>
          <p:cNvSpPr>
            <a:spLocks noGrp="1"/>
          </p:cNvSpPr>
          <p:nvPr>
            <p:ph type="title"/>
          </p:nvPr>
        </p:nvSpPr>
        <p:spPr>
          <a:xfrm>
            <a:off x="656823" y="962166"/>
            <a:ext cx="3103808" cy="4421876"/>
          </a:xfrm>
          <a:prstGeom prst="ellipse">
            <a:avLst/>
          </a:prstGeom>
        </p:spPr>
        <p:txBody>
          <a:bodyPr anchor="t">
            <a:normAutofit/>
          </a:bodyPr>
          <a:lstStyle/>
          <a:p>
            <a:pPr algn="r"/>
            <a:r>
              <a:rPr lang="en-LT" sz="4000" b="1"/>
              <a:t>Tele Bim Bam - Mėlyna</a:t>
            </a:r>
            <a:br>
              <a:rPr lang="en-LT" sz="4000"/>
            </a:br>
            <a:endParaRPr lang="en-LT" sz="4000"/>
          </a:p>
        </p:txBody>
      </p:sp>
      <p:sp>
        <p:nvSpPr>
          <p:cNvPr id="3" name="Content Placeholder 2">
            <a:extLst>
              <a:ext uri="{FF2B5EF4-FFF2-40B4-BE49-F238E27FC236}">
                <a16:creationId xmlns:a16="http://schemas.microsoft.com/office/drawing/2014/main" id="{41F7B333-D77F-884A-9C15-F084253BC9D6}"/>
              </a:ext>
            </a:extLst>
          </p:cNvPr>
          <p:cNvSpPr>
            <a:spLocks noGrp="1"/>
          </p:cNvSpPr>
          <p:nvPr>
            <p:ph idx="1"/>
          </p:nvPr>
        </p:nvSpPr>
        <p:spPr>
          <a:xfrm>
            <a:off x="5545247" y="398045"/>
            <a:ext cx="6858113" cy="4743174"/>
          </a:xfrm>
        </p:spPr>
        <p:txBody>
          <a:bodyPr anchor="t">
            <a:noAutofit/>
          </a:bodyPr>
          <a:lstStyle/>
          <a:p>
            <a:pPr marL="0" indent="0">
              <a:buNone/>
            </a:pP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Nupirko man </a:t>
            </a:r>
            <a:r>
              <a:rPr lang="lt-LT" sz="700" dirty="0">
                <a:latin typeface="Times New Roman" panose="02020603050405020304" pitchFamily="18" charset="0"/>
                <a:cs typeface="Times New Roman" panose="02020603050405020304" pitchFamily="18" charset="0"/>
              </a:rPr>
              <a:t>_____</a:t>
            </a:r>
            <a:r>
              <a:rPr lang="en-LT" sz="700" dirty="0">
                <a:latin typeface="Times New Roman" panose="02020603050405020304" pitchFamily="18" charset="0"/>
                <a:cs typeface="Times New Roman" panose="02020603050405020304" pitchFamily="18" charset="0"/>
              </a:rPr>
              <a:t> dažų ir sako:</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Pieški, mielas </a:t>
            </a:r>
            <a:r>
              <a:rPr lang="lt-LT" sz="700" dirty="0">
                <a:latin typeface="Times New Roman" panose="02020603050405020304" pitchFamily="18" charset="0"/>
                <a:cs typeface="Times New Roman" panose="02020603050405020304" pitchFamily="18" charset="0"/>
              </a:rPr>
              <a:t>_______</a:t>
            </a:r>
            <a:r>
              <a:rPr lang="en-LT" sz="700" dirty="0">
                <a:latin typeface="Times New Roman" panose="02020603050405020304" pitchFamily="18" charset="0"/>
                <a:cs typeface="Times New Roman" panose="02020603050405020304" pitchFamily="18" charset="0"/>
              </a:rPr>
              <a:t> –</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Aplinkui viskas taip gražu,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Tau </a:t>
            </a:r>
            <a:r>
              <a:rPr lang="lt-LT" sz="700" dirty="0">
                <a:latin typeface="Times New Roman" panose="02020603050405020304" pitchFamily="18" charset="0"/>
                <a:cs typeface="Times New Roman" panose="02020603050405020304" pitchFamily="18" charset="0"/>
              </a:rPr>
              <a:t>______</a:t>
            </a:r>
            <a:r>
              <a:rPr lang="en-LT" sz="700" dirty="0">
                <a:latin typeface="Times New Roman" panose="02020603050405020304" pitchFamily="18" charset="0"/>
                <a:cs typeface="Times New Roman" panose="02020603050405020304" pitchFamily="18" charset="0"/>
              </a:rPr>
              <a:t> būti reikia.</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Ilgai sėdėjau ir mąsčiau,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Aplink save apsidairiau,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Kol vieną </a:t>
            </a:r>
            <a:r>
              <a:rPr lang="lt-LT" sz="700" dirty="0">
                <a:latin typeface="Times New Roman" panose="02020603050405020304" pitchFamily="18" charset="0"/>
                <a:cs typeface="Times New Roman" panose="02020603050405020304" pitchFamily="18" charset="0"/>
              </a:rPr>
              <a:t>_________</a:t>
            </a:r>
            <a:r>
              <a:rPr lang="en-LT" sz="700" dirty="0">
                <a:latin typeface="Times New Roman" panose="02020603050405020304" pitchFamily="18" charset="0"/>
                <a:cs typeface="Times New Roman" panose="02020603050405020304" pitchFamily="18" charset="0"/>
              </a:rPr>
              <a:t>,</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Vieną spalvą pamačiau!</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lt-LT" sz="700" dirty="0">
                <a:latin typeface="Times New Roman" panose="02020603050405020304" pitchFamily="18" charset="0"/>
                <a:cs typeface="Times New Roman" panose="02020603050405020304" pitchFamily="18" charset="0"/>
              </a:rPr>
              <a:t>_______</a:t>
            </a:r>
            <a:r>
              <a:rPr lang="en-LT" sz="700" dirty="0">
                <a:latin typeface="Times New Roman" panose="02020603050405020304" pitchFamily="18" charset="0"/>
                <a:cs typeface="Times New Roman" panose="02020603050405020304" pitchFamily="18" charset="0"/>
              </a:rPr>
              <a:t> jūrą, mėlyną pievą,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dangų, mėlyną sniegą,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saulę, mėlyną </a:t>
            </a:r>
            <a:r>
              <a:rPr lang="lt-LT" sz="700" dirty="0">
                <a:latin typeface="Times New Roman" panose="02020603050405020304" pitchFamily="18" charset="0"/>
                <a:cs typeface="Times New Roman" panose="02020603050405020304" pitchFamily="18" charset="0"/>
              </a:rPr>
              <a:t>_______</a:t>
            </a:r>
            <a:r>
              <a:rPr lang="en-LT" sz="700" dirty="0">
                <a:latin typeface="Times New Roman" panose="02020603050405020304" pitchFamily="18" charset="0"/>
                <a:cs typeface="Times New Roman" panose="02020603050405020304" pitchFamily="18" charset="0"/>
              </a:rPr>
              <a:t>,</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žvaigždę, mėlyną mamą!!</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a:t>
            </a:r>
            <a:r>
              <a:rPr lang="lt-LT" sz="700" dirty="0">
                <a:latin typeface="Times New Roman" panose="02020603050405020304" pitchFamily="18" charset="0"/>
                <a:cs typeface="Times New Roman" panose="02020603050405020304" pitchFamily="18" charset="0"/>
              </a:rPr>
              <a:t>______</a:t>
            </a:r>
            <a:r>
              <a:rPr lang="en-LT" sz="700" dirty="0">
                <a:latin typeface="Times New Roman" panose="02020603050405020304" pitchFamily="18" charset="0"/>
                <a:cs typeface="Times New Roman" panose="02020603050405020304" pitchFamily="18" charset="0"/>
              </a:rPr>
              <a:t>, mėlyną kiemą,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sodą, mėlyną </a:t>
            </a:r>
            <a:r>
              <a:rPr lang="lt-LT" sz="700" dirty="0">
                <a:latin typeface="Times New Roman" panose="02020603050405020304" pitchFamily="18" charset="0"/>
                <a:cs typeface="Times New Roman" panose="02020603050405020304" pitchFamily="18" charset="0"/>
              </a:rPr>
              <a:t>_______,</a:t>
            </a:r>
            <a:r>
              <a:rPr lang="en-LT" sz="700" dirty="0">
                <a:latin typeface="Times New Roman" panose="02020603050405020304" pitchFamily="18" charset="0"/>
                <a:cs typeface="Times New Roman" panose="02020603050405020304" pitchFamily="18" charset="0"/>
              </a:rPr>
              <a:t>!</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Visą pasaulį taip nuspalvosiu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Ir, jei norėsiu, dar pakartosiu!</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O po darbelių vakare mama sušuko:</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 </a:t>
            </a:r>
            <a:r>
              <a:rPr lang="lt-LT" sz="700" dirty="0">
                <a:latin typeface="Times New Roman" panose="02020603050405020304" pitchFamily="18" charset="0"/>
                <a:cs typeface="Times New Roman" panose="02020603050405020304" pitchFamily="18" charset="0"/>
              </a:rPr>
              <a:t>________</a:t>
            </a:r>
            <a:r>
              <a:rPr lang="en-LT" sz="700" dirty="0">
                <a:latin typeface="Times New Roman" panose="02020603050405020304" pitchFamily="18" charset="0"/>
                <a:cs typeface="Times New Roman" panose="02020603050405020304" pitchFamily="18" charset="0"/>
              </a:rPr>
              <a:t>, tėti!</a:t>
            </a:r>
            <a:br>
              <a:rPr lang="en-LT" sz="700" dirty="0">
                <a:latin typeface="Times New Roman" panose="02020603050405020304" pitchFamily="18" charset="0"/>
                <a:cs typeface="Times New Roman" panose="02020603050405020304" pitchFamily="18" charset="0"/>
              </a:rPr>
            </a:br>
            <a:r>
              <a:rPr lang="lt-LT" sz="700" dirty="0">
                <a:latin typeface="Times New Roman" panose="02020603050405020304" pitchFamily="18" charset="0"/>
                <a:cs typeface="Times New Roman" panose="02020603050405020304" pitchFamily="18" charset="0"/>
              </a:rPr>
              <a:t>___________</a:t>
            </a:r>
            <a:r>
              <a:rPr lang="en-LT" sz="700" dirty="0">
                <a:latin typeface="Times New Roman" panose="02020603050405020304" pitchFamily="18" charset="0"/>
                <a:cs typeface="Times New Roman" panose="02020603050405020304" pitchFamily="18" charset="0"/>
              </a:rPr>
              <a:t> mūsų vėl keista,</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Ateik greičiau pasižiūrėti!</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Žiūrėjo tėtis gan </a:t>
            </a:r>
            <a:r>
              <a:rPr lang="lt-LT" sz="700" dirty="0">
                <a:latin typeface="Times New Roman" panose="02020603050405020304" pitchFamily="18" charset="0"/>
                <a:cs typeface="Times New Roman" panose="02020603050405020304" pitchFamily="18" charset="0"/>
              </a:rPr>
              <a:t>__________</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Ir dar žiūrėjo netrumpai...</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Kol tarė tyliai, išdidžiai:</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 Šaunuolė!</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jūrą, mėlyną pievą,</a:t>
            </a:r>
            <a:br>
              <a:rPr lang="en-LT" sz="700" dirty="0">
                <a:latin typeface="Times New Roman" panose="02020603050405020304" pitchFamily="18" charset="0"/>
                <a:cs typeface="Times New Roman" panose="02020603050405020304" pitchFamily="18" charset="0"/>
              </a:rPr>
            </a:br>
            <a:r>
              <a:rPr lang="lt-LT" sz="700" dirty="0">
                <a:latin typeface="Times New Roman" panose="02020603050405020304" pitchFamily="18" charset="0"/>
                <a:cs typeface="Times New Roman" panose="02020603050405020304" pitchFamily="18" charset="0"/>
              </a:rPr>
              <a:t>________</a:t>
            </a:r>
            <a:r>
              <a:rPr lang="en-LT" sz="700" dirty="0">
                <a:latin typeface="Times New Roman" panose="02020603050405020304" pitchFamily="18" charset="0"/>
                <a:cs typeface="Times New Roman" panose="02020603050405020304" pitchFamily="18" charset="0"/>
              </a:rPr>
              <a:t> dangų, mėlyną sniegą,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a:t>
            </a:r>
            <a:r>
              <a:rPr lang="lt-LT" sz="700" dirty="0">
                <a:latin typeface="Times New Roman" panose="02020603050405020304" pitchFamily="18" charset="0"/>
                <a:cs typeface="Times New Roman" panose="02020603050405020304" pitchFamily="18" charset="0"/>
              </a:rPr>
              <a:t>________</a:t>
            </a:r>
            <a:r>
              <a:rPr lang="en-LT" sz="700" dirty="0">
                <a:latin typeface="Times New Roman" panose="02020603050405020304" pitchFamily="18" charset="0"/>
                <a:cs typeface="Times New Roman" panose="02020603050405020304" pitchFamily="18" charset="0"/>
              </a:rPr>
              <a:t>, mėlyną namą,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žvaigždę, mėlyną mamą!!</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gatvę, mėlyną </a:t>
            </a:r>
            <a:r>
              <a:rPr lang="lt-LT" sz="700" dirty="0">
                <a:latin typeface="Times New Roman" panose="02020603050405020304" pitchFamily="18" charset="0"/>
                <a:cs typeface="Times New Roman" panose="02020603050405020304" pitchFamily="18" charset="0"/>
              </a:rPr>
              <a:t>______</a:t>
            </a:r>
            <a:r>
              <a:rPr lang="en-LT" sz="700" dirty="0">
                <a:latin typeface="Times New Roman" panose="02020603050405020304" pitchFamily="18" charset="0"/>
                <a:cs typeface="Times New Roman" panose="02020603050405020304" pitchFamily="18" charset="0"/>
              </a:rPr>
              <a:t>,</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sodą, mėlyną dieną!</a:t>
            </a:r>
            <a:br>
              <a:rPr lang="en-LT" sz="700" dirty="0">
                <a:latin typeface="Times New Roman" panose="02020603050405020304" pitchFamily="18" charset="0"/>
                <a:cs typeface="Times New Roman" panose="02020603050405020304" pitchFamily="18" charset="0"/>
              </a:rPr>
            </a:br>
            <a:r>
              <a:rPr lang="lt-LT" sz="700" dirty="0">
                <a:latin typeface="Times New Roman" panose="02020603050405020304" pitchFamily="18" charset="0"/>
                <a:cs typeface="Times New Roman" panose="02020603050405020304" pitchFamily="18" charset="0"/>
              </a:rPr>
              <a:t>_______</a:t>
            </a:r>
            <a:r>
              <a:rPr lang="en-LT" sz="700" dirty="0">
                <a:latin typeface="Times New Roman" panose="02020603050405020304" pitchFamily="18" charset="0"/>
                <a:cs typeface="Times New Roman" panose="02020603050405020304" pitchFamily="18" charset="0"/>
              </a:rPr>
              <a:t> pasaulį taip nuspalvosiu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Ir, jei norėsiu, dar pakartosiu!</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jūrą, mėlyną pievą,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dangų, mėlyną sniegą,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saulę, mėlyną namą,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žvaigždę, mėlyną mamą!!</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gatvę, mėlyną kiemą,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Mėlyną sodą, mėlyną dieną!</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Visą pasaulį taip nuspalvosiu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Ir, jei norėsiu,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Jei dar norėsiu,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Jei dar norėsiu –</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Kartosiu.</a:t>
            </a:r>
            <a:br>
              <a:rPr lang="en-LT" sz="700" dirty="0">
                <a:latin typeface="Times New Roman" panose="02020603050405020304" pitchFamily="18" charset="0"/>
                <a:cs typeface="Times New Roman" panose="02020603050405020304" pitchFamily="18" charset="0"/>
              </a:rPr>
            </a:b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Jei dar norėsiu,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Jei dar norėsiu,</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Jei dar norėsiu –</a:t>
            </a:r>
            <a:br>
              <a:rPr lang="en-LT" sz="700" dirty="0">
                <a:latin typeface="Times New Roman" panose="02020603050405020304" pitchFamily="18" charset="0"/>
                <a:cs typeface="Times New Roman" panose="02020603050405020304" pitchFamily="18" charset="0"/>
              </a:rPr>
            </a:br>
            <a:r>
              <a:rPr lang="en-LT" sz="700" dirty="0">
                <a:latin typeface="Times New Roman" panose="02020603050405020304" pitchFamily="18" charset="0"/>
                <a:cs typeface="Times New Roman" panose="02020603050405020304" pitchFamily="18" charset="0"/>
              </a:rPr>
              <a:t>Kartosiu. </a:t>
            </a:r>
          </a:p>
          <a:p>
            <a:pPr marL="0" indent="0">
              <a:buNone/>
            </a:pPr>
            <a:endParaRPr lang="en-LT" sz="700" dirty="0">
              <a:latin typeface="Times New Roman" panose="02020603050405020304" pitchFamily="18" charset="0"/>
              <a:cs typeface="Times New Roman" panose="02020603050405020304" pitchFamily="18" charset="0"/>
            </a:endParaRPr>
          </a:p>
        </p:txBody>
      </p:sp>
      <p:sp>
        <p:nvSpPr>
          <p:cNvPr id="40" name="Rectangle 34">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36">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598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4DAAC5-DD7F-844F-89F9-79497217A92B}"/>
              </a:ext>
            </a:extLst>
          </p:cNvPr>
          <p:cNvSpPr>
            <a:spLocks noGrp="1"/>
          </p:cNvSpPr>
          <p:nvPr>
            <p:ph type="title"/>
          </p:nvPr>
        </p:nvSpPr>
        <p:spPr>
          <a:xfrm>
            <a:off x="1245072" y="1289765"/>
            <a:ext cx="3651101" cy="4270963"/>
          </a:xfrm>
          <a:prstGeom prst="ellipse">
            <a:avLst/>
          </a:prstGeom>
        </p:spPr>
        <p:txBody>
          <a:bodyPr anchor="ctr">
            <a:normAutofit/>
          </a:bodyPr>
          <a:lstStyle/>
          <a:p>
            <a:pPr algn="ctr"/>
            <a:r>
              <a:rPr lang="en-LT" sz="2700">
                <a:solidFill>
                  <a:srgbClr val="FFFFFF"/>
                </a:solidFill>
              </a:rPr>
              <a:t>PAPASAKOK APIE SAVO RYTĄ NEPAVARTOJĘS (-USI) NEI VIENO VEIKSMAŽODŽIO</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F13489F7-6B26-C343-B7B7-7F7C713F4C61}"/>
              </a:ext>
            </a:extLst>
          </p:cNvPr>
          <p:cNvSpPr>
            <a:spLocks noGrp="1"/>
          </p:cNvSpPr>
          <p:nvPr>
            <p:ph idx="1"/>
          </p:nvPr>
        </p:nvSpPr>
        <p:spPr>
          <a:xfrm>
            <a:off x="6297233" y="518400"/>
            <a:ext cx="4771607" cy="5837949"/>
          </a:xfrm>
        </p:spPr>
        <p:txBody>
          <a:bodyPr anchor="ctr">
            <a:normAutofit/>
          </a:bodyPr>
          <a:lstStyle/>
          <a:p>
            <a:pPr marL="0" indent="0">
              <a:buNone/>
            </a:pPr>
            <a:r>
              <a:rPr lang="en-LT" sz="2000">
                <a:solidFill>
                  <a:schemeClr val="tx1">
                    <a:alpha val="80000"/>
                  </a:schemeClr>
                </a:solidFill>
              </a:rPr>
              <a:t>Septiną valandą op op iš lovos, šildu bildu prie į vonią, ten bruš bruš. Po to šlepu šlepu į virtuvę, krimst krimst sumuštinį…</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7732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379C0369-A022-4605-B2F4-7773B74CCC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
            <a:extLst>
              <a:ext uri="{FF2B5EF4-FFF2-40B4-BE49-F238E27FC236}">
                <a16:creationId xmlns:a16="http://schemas.microsoft.com/office/drawing/2014/main" id="{FFFD28B7-CC22-4615-B487-71F011040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Rectangle 8">
            <a:extLst>
              <a:ext uri="{FF2B5EF4-FFF2-40B4-BE49-F238E27FC236}">
                <a16:creationId xmlns:a16="http://schemas.microsoft.com/office/drawing/2014/main" id="{712E4DE6-A2E5-4786-B1B9-795E13D12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7">
            <a:extLst>
              <a:ext uri="{FF2B5EF4-FFF2-40B4-BE49-F238E27FC236}">
                <a16:creationId xmlns:a16="http://schemas.microsoft.com/office/drawing/2014/main" id="{176DEB1C-09CA-478A-AEEF-963E89897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Rectangle 8">
            <a:extLst>
              <a:ext uri="{FF2B5EF4-FFF2-40B4-BE49-F238E27FC236}">
                <a16:creationId xmlns:a16="http://schemas.microsoft.com/office/drawing/2014/main" id="{28861D55-9A89-4552-8E10-2201E1991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8" y="644382"/>
            <a:ext cx="10734055"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1D8C837-3D9A-C748-8DCA-C5C1F16E326B}"/>
              </a:ext>
            </a:extLst>
          </p:cNvPr>
          <p:cNvSpPr>
            <a:spLocks noGrp="1"/>
          </p:cNvSpPr>
          <p:nvPr>
            <p:ph type="title"/>
          </p:nvPr>
        </p:nvSpPr>
        <p:spPr>
          <a:xfrm>
            <a:off x="1570455" y="1118009"/>
            <a:ext cx="4194241" cy="3180360"/>
          </a:xfrm>
        </p:spPr>
        <p:txBody>
          <a:bodyPr vert="horz" lIns="91440" tIns="45720" rIns="91440" bIns="45720" rtlCol="0" anchor="b">
            <a:normAutofit/>
          </a:bodyPr>
          <a:lstStyle/>
          <a:p>
            <a:r>
              <a:rPr lang="en-US" sz="5400" b="1" kern="1200" dirty="0">
                <a:ln w="22225">
                  <a:solidFill>
                    <a:schemeClr val="accent2"/>
                  </a:solidFill>
                  <a:prstDash val="solid"/>
                </a:ln>
                <a:solidFill>
                  <a:srgbClr val="FFFFFF"/>
                </a:solidFill>
                <a:latin typeface="+mj-lt"/>
                <a:ea typeface="+mj-ea"/>
                <a:cs typeface="+mj-cs"/>
              </a:rPr>
              <a:t>ISTORIJA ATVIRKŠČIAI</a:t>
            </a:r>
            <a:endParaRPr lang="en-US" sz="5400" kern="1200" dirty="0">
              <a:solidFill>
                <a:srgbClr val="FFFFFF"/>
              </a:solidFill>
              <a:latin typeface="+mj-lt"/>
              <a:ea typeface="+mj-ea"/>
              <a:cs typeface="+mj-cs"/>
            </a:endParaRPr>
          </a:p>
        </p:txBody>
      </p:sp>
      <p:sp>
        <p:nvSpPr>
          <p:cNvPr id="10" name="Content Placeholder 9">
            <a:extLst>
              <a:ext uri="{FF2B5EF4-FFF2-40B4-BE49-F238E27FC236}">
                <a16:creationId xmlns:a16="http://schemas.microsoft.com/office/drawing/2014/main" id="{E0667128-6DDD-4A1C-9EFB-A1B06C2D4B6D}"/>
              </a:ext>
            </a:extLst>
          </p:cNvPr>
          <p:cNvSpPr>
            <a:spLocks noGrp="1"/>
          </p:cNvSpPr>
          <p:nvPr>
            <p:ph idx="1"/>
          </p:nvPr>
        </p:nvSpPr>
        <p:spPr>
          <a:xfrm>
            <a:off x="1570455" y="4365267"/>
            <a:ext cx="4203811" cy="1065766"/>
          </a:xfrm>
        </p:spPr>
        <p:txBody>
          <a:bodyPr vert="horz" lIns="91440" tIns="45720" rIns="91440" bIns="45720" rtlCol="0">
            <a:normAutofit fontScale="92500"/>
          </a:bodyPr>
          <a:lstStyle/>
          <a:p>
            <a:pPr marL="0" indent="0">
              <a:buNone/>
            </a:pPr>
            <a:r>
              <a:rPr lang="en-US" sz="2000" kern="1200" dirty="0" err="1">
                <a:solidFill>
                  <a:srgbClr val="FFFFFF"/>
                </a:solidFill>
                <a:latin typeface="+mn-lt"/>
                <a:ea typeface="+mn-ea"/>
                <a:cs typeface="+mn-cs"/>
              </a:rPr>
              <a:t>Pasaka</a:t>
            </a:r>
            <a:r>
              <a:rPr lang="en-US" sz="2000" kern="1200" dirty="0">
                <a:solidFill>
                  <a:srgbClr val="FFFFFF"/>
                </a:solidFill>
                <a:latin typeface="+mn-lt"/>
                <a:ea typeface="+mn-ea"/>
                <a:cs typeface="+mn-cs"/>
              </a:rPr>
              <a:t> </a:t>
            </a:r>
            <a:r>
              <a:rPr lang="en-US" sz="2000" kern="1200" dirty="0" err="1">
                <a:solidFill>
                  <a:srgbClr val="FFFFFF"/>
                </a:solidFill>
                <a:latin typeface="+mn-lt"/>
                <a:ea typeface="+mn-ea"/>
                <a:cs typeface="+mn-cs"/>
              </a:rPr>
              <a:t>atvirkščiai</a:t>
            </a:r>
            <a:r>
              <a:rPr lang="en-US" sz="2000" kern="1200" dirty="0">
                <a:solidFill>
                  <a:srgbClr val="FFFFFF"/>
                </a:solidFill>
                <a:latin typeface="+mn-lt"/>
                <a:ea typeface="+mn-ea"/>
                <a:cs typeface="+mn-cs"/>
              </a:rPr>
              <a:t>: https://</a:t>
            </a:r>
            <a:r>
              <a:rPr lang="en-US" sz="2000" kern="1200" dirty="0" err="1">
                <a:solidFill>
                  <a:srgbClr val="FFFFFF"/>
                </a:solidFill>
                <a:latin typeface="+mn-lt"/>
                <a:ea typeface="+mn-ea"/>
                <a:cs typeface="+mn-cs"/>
              </a:rPr>
              <a:t>www.youtube.com</a:t>
            </a:r>
            <a:r>
              <a:rPr lang="en-US" sz="2000" kern="1200" dirty="0">
                <a:solidFill>
                  <a:srgbClr val="FFFFFF"/>
                </a:solidFill>
                <a:latin typeface="+mn-lt"/>
                <a:ea typeface="+mn-ea"/>
                <a:cs typeface="+mn-cs"/>
              </a:rPr>
              <a:t>/</a:t>
            </a:r>
            <a:r>
              <a:rPr lang="en-US" sz="2000" kern="1200" dirty="0" err="1">
                <a:solidFill>
                  <a:srgbClr val="FFFFFF"/>
                </a:solidFill>
                <a:latin typeface="+mn-lt"/>
                <a:ea typeface="+mn-ea"/>
                <a:cs typeface="+mn-cs"/>
              </a:rPr>
              <a:t>watch?v</a:t>
            </a:r>
            <a:r>
              <a:rPr lang="en-US" sz="2000" kern="1200" dirty="0">
                <a:solidFill>
                  <a:srgbClr val="FFFFFF"/>
                </a:solidFill>
                <a:latin typeface="+mn-lt"/>
                <a:ea typeface="+mn-ea"/>
                <a:cs typeface="+mn-cs"/>
              </a:rPr>
              <a:t>=vB07RfntTvw&amp;ab_channel=</a:t>
            </a:r>
            <a:r>
              <a:rPr lang="en-US" sz="2000" kern="1200" dirty="0" err="1">
                <a:solidFill>
                  <a:srgbClr val="FFFFFF"/>
                </a:solidFill>
                <a:latin typeface="+mn-lt"/>
                <a:ea typeface="+mn-ea"/>
                <a:cs typeface="+mn-cs"/>
              </a:rPr>
              <a:t>GrandmaAnnii</a:t>
            </a:r>
            <a:endParaRPr lang="en-US" sz="2000" kern="1200" dirty="0">
              <a:solidFill>
                <a:srgbClr val="FFFFFF"/>
              </a:solidFill>
              <a:latin typeface="+mn-lt"/>
              <a:ea typeface="+mn-ea"/>
              <a:cs typeface="+mn-cs"/>
            </a:endParaRPr>
          </a:p>
        </p:txBody>
      </p:sp>
      <p:pic>
        <p:nvPicPr>
          <p:cNvPr id="12" name="Picture 11" descr="Text&#10;&#10;Description automatically generated">
            <a:extLst>
              <a:ext uri="{FF2B5EF4-FFF2-40B4-BE49-F238E27FC236}">
                <a16:creationId xmlns:a16="http://schemas.microsoft.com/office/drawing/2014/main" id="{A67CD913-5D7F-784D-9230-18DDD380A101}"/>
              </a:ext>
            </a:extLst>
          </p:cNvPr>
          <p:cNvPicPr>
            <a:picLocks noChangeAspect="1"/>
          </p:cNvPicPr>
          <p:nvPr/>
        </p:nvPicPr>
        <p:blipFill>
          <a:blip r:embed="rId2"/>
          <a:stretch>
            <a:fillRect/>
          </a:stretch>
        </p:blipFill>
        <p:spPr>
          <a:xfrm>
            <a:off x="7012374" y="1118008"/>
            <a:ext cx="3461201" cy="4313024"/>
          </a:xfrm>
          <a:prstGeom prst="rect">
            <a:avLst/>
          </a:prstGeom>
        </p:spPr>
      </p:pic>
    </p:spTree>
    <p:extLst>
      <p:ext uri="{BB962C8B-B14F-4D97-AF65-F5344CB8AC3E}">
        <p14:creationId xmlns:p14="http://schemas.microsoft.com/office/powerpoint/2010/main" val="2191071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D5DB8E-75CE-C240-BA5A-C09054E92E62}"/>
              </a:ext>
            </a:extLst>
          </p:cNvPr>
          <p:cNvSpPr>
            <a:spLocks noGrp="1"/>
          </p:cNvSpPr>
          <p:nvPr>
            <p:ph type="title"/>
          </p:nvPr>
        </p:nvSpPr>
        <p:spPr>
          <a:xfrm>
            <a:off x="841248" y="548640"/>
            <a:ext cx="3600860" cy="5431536"/>
          </a:xfrm>
        </p:spPr>
        <p:txBody>
          <a:bodyPr vert="horz" lIns="91440" tIns="45720" rIns="91440" bIns="45720" rtlCol="0">
            <a:normAutofit/>
          </a:bodyPr>
          <a:lstStyle/>
          <a:p>
            <a:r>
              <a:rPr lang="en-US" sz="3800" kern="1200" dirty="0">
                <a:latin typeface="+mj-lt"/>
                <a:ea typeface="+mj-ea"/>
                <a:cs typeface="+mj-cs"/>
              </a:rPr>
              <a:t>KŪRYBIŠKAS ATPASAKOJIMAS</a:t>
            </a:r>
          </a:p>
        </p:txBody>
      </p:sp>
      <p:sp>
        <p:nvSpPr>
          <p:cNvPr id="1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FE500C-35B7-B14D-AB3D-DAB0DDC50223}"/>
              </a:ext>
            </a:extLst>
          </p:cNvPr>
          <p:cNvSpPr>
            <a:spLocks noGrp="1"/>
          </p:cNvSpPr>
          <p:nvPr>
            <p:ph idx="1"/>
          </p:nvPr>
        </p:nvSpPr>
        <p:spPr>
          <a:xfrm>
            <a:off x="5126418" y="552091"/>
            <a:ext cx="6224335" cy="5431536"/>
          </a:xfrm>
          <a:solidFill>
            <a:schemeClr val="bg1"/>
          </a:solidFill>
          <a:ln>
            <a:solidFill>
              <a:schemeClr val="accent1"/>
            </a:solidFill>
          </a:ln>
        </p:spPr>
        <p:txBody>
          <a:bodyPr vert="horz" lIns="91440" tIns="45720" rIns="91440" bIns="45720" rtlCol="0" anchor="ctr">
            <a:normAutofit/>
          </a:bodyPr>
          <a:lstStyle/>
          <a:p>
            <a:pPr marL="0" indent="0">
              <a:buNone/>
            </a:pPr>
            <a:r>
              <a:rPr lang="en-US" sz="2200" kern="1200" dirty="0" err="1">
                <a:latin typeface="+mn-lt"/>
                <a:ea typeface="+mn-ea"/>
                <a:cs typeface="+mn-cs"/>
              </a:rPr>
              <a:t>Puntuko</a:t>
            </a:r>
            <a:r>
              <a:rPr lang="en-US" sz="2200" kern="1200" dirty="0">
                <a:latin typeface="+mn-lt"/>
                <a:ea typeface="+mn-ea"/>
                <a:cs typeface="+mn-cs"/>
              </a:rPr>
              <a:t> </a:t>
            </a:r>
            <a:r>
              <a:rPr lang="en-US" sz="2200" kern="1200" dirty="0" err="1">
                <a:latin typeface="+mn-lt"/>
                <a:ea typeface="+mn-ea"/>
                <a:cs typeface="+mn-cs"/>
              </a:rPr>
              <a:t>akmens</a:t>
            </a:r>
            <a:r>
              <a:rPr lang="en-US" sz="2200" kern="1200" dirty="0">
                <a:latin typeface="+mn-lt"/>
                <a:ea typeface="+mn-ea"/>
                <a:cs typeface="+mn-cs"/>
              </a:rPr>
              <a:t> </a:t>
            </a:r>
            <a:r>
              <a:rPr lang="en-US" sz="2200" kern="1200" dirty="0" err="1">
                <a:latin typeface="+mn-lt"/>
                <a:ea typeface="+mn-ea"/>
                <a:cs typeface="+mn-cs"/>
              </a:rPr>
              <a:t>istorija</a:t>
            </a:r>
            <a:r>
              <a:rPr lang="en-US" sz="2200" kern="1200" dirty="0">
                <a:latin typeface="+mn-lt"/>
                <a:ea typeface="+mn-ea"/>
                <a:cs typeface="+mn-cs"/>
              </a:rPr>
              <a:t>: https://</a:t>
            </a:r>
            <a:r>
              <a:rPr lang="en-US" sz="2200" kern="1200" dirty="0" err="1">
                <a:latin typeface="+mn-lt"/>
                <a:ea typeface="+mn-ea"/>
                <a:cs typeface="+mn-cs"/>
              </a:rPr>
              <a:t>www.youtube.com</a:t>
            </a:r>
            <a:r>
              <a:rPr lang="en-US" sz="2200" kern="1200" dirty="0">
                <a:latin typeface="+mn-lt"/>
                <a:ea typeface="+mn-ea"/>
                <a:cs typeface="+mn-cs"/>
              </a:rPr>
              <a:t>/</a:t>
            </a:r>
            <a:r>
              <a:rPr lang="en-US" sz="2200" kern="1200" dirty="0" err="1">
                <a:latin typeface="+mn-lt"/>
                <a:ea typeface="+mn-ea"/>
                <a:cs typeface="+mn-cs"/>
              </a:rPr>
              <a:t>watch?v</a:t>
            </a:r>
            <a:r>
              <a:rPr lang="en-US" sz="2200" kern="1200" dirty="0">
                <a:latin typeface="+mn-lt"/>
                <a:ea typeface="+mn-ea"/>
                <a:cs typeface="+mn-cs"/>
              </a:rPr>
              <a:t>=18WI9af90M4&amp;ab_channel=</a:t>
            </a:r>
            <a:r>
              <a:rPr lang="en-US" sz="2200" kern="1200" dirty="0" err="1">
                <a:latin typeface="+mn-lt"/>
                <a:ea typeface="+mn-ea"/>
                <a:cs typeface="+mn-cs"/>
              </a:rPr>
              <a:t>TylusKinas</a:t>
            </a:r>
            <a:endParaRPr lang="en-US" sz="2200" kern="1200" dirty="0">
              <a:latin typeface="+mn-lt"/>
              <a:ea typeface="+mn-ea"/>
              <a:cs typeface="+mn-cs"/>
            </a:endParaRPr>
          </a:p>
        </p:txBody>
      </p:sp>
    </p:spTree>
    <p:extLst>
      <p:ext uri="{BB962C8B-B14F-4D97-AF65-F5344CB8AC3E}">
        <p14:creationId xmlns:p14="http://schemas.microsoft.com/office/powerpoint/2010/main" val="3331610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50C9F7-939A-4462-BD20-806D2E933E96}"/>
              </a:ext>
            </a:extLst>
          </p:cNvPr>
          <p:cNvSpPr>
            <a:spLocks noGrp="1"/>
          </p:cNvSpPr>
          <p:nvPr>
            <p:ph type="title"/>
          </p:nvPr>
        </p:nvSpPr>
        <p:spPr>
          <a:xfrm>
            <a:off x="838200" y="556995"/>
            <a:ext cx="10515600" cy="1133693"/>
          </a:xfrm>
        </p:spPr>
        <p:txBody>
          <a:bodyPr>
            <a:normAutofit/>
          </a:bodyPr>
          <a:lstStyle/>
          <a:p>
            <a:r>
              <a:rPr lang="lt-LT" sz="3600" dirty="0"/>
              <a:t>STIPRINAME KOMANDĄ</a:t>
            </a:r>
            <a:r>
              <a:rPr lang="en-US" sz="3600" dirty="0"/>
              <a:t> / GERIAU SUSIP</a:t>
            </a:r>
            <a:r>
              <a:rPr lang="lt-LT" sz="3600" dirty="0"/>
              <a:t>AŽĮSTAME</a:t>
            </a:r>
            <a:br>
              <a:rPr lang="lt-LT" sz="3600" dirty="0"/>
            </a:br>
            <a:endParaRPr lang="en-US" sz="3600"/>
          </a:p>
        </p:txBody>
      </p:sp>
      <p:graphicFrame>
        <p:nvGraphicFramePr>
          <p:cNvPr id="5" name="Content Placeholder 2">
            <a:extLst>
              <a:ext uri="{FF2B5EF4-FFF2-40B4-BE49-F238E27FC236}">
                <a16:creationId xmlns:a16="http://schemas.microsoft.com/office/drawing/2014/main" id="{E7A087D0-7F89-4555-A47C-AC21A11CD04F}"/>
              </a:ext>
            </a:extLst>
          </p:cNvPr>
          <p:cNvGraphicFramePr>
            <a:graphicFrameLocks noGrp="1"/>
          </p:cNvGraphicFramePr>
          <p:nvPr>
            <p:ph idx="1"/>
            <p:extLst>
              <p:ext uri="{D42A27DB-BD31-4B8C-83A1-F6EECF244321}">
                <p14:modId xmlns:p14="http://schemas.microsoft.com/office/powerpoint/2010/main" val="30159408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933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3CCF32E-057C-E449-B856-ED9AC0D220A0}"/>
              </a:ext>
            </a:extLst>
          </p:cNvPr>
          <p:cNvSpPr>
            <a:spLocks noGrp="1"/>
          </p:cNvSpPr>
          <p:nvPr>
            <p:ph type="title"/>
          </p:nvPr>
        </p:nvSpPr>
        <p:spPr>
          <a:xfrm>
            <a:off x="1098468" y="885651"/>
            <a:ext cx="3229803" cy="4624603"/>
          </a:xfrm>
        </p:spPr>
        <p:txBody>
          <a:bodyPr>
            <a:normAutofit/>
          </a:bodyPr>
          <a:lstStyle/>
          <a:p>
            <a:r>
              <a:rPr lang="en-LT" b="1">
                <a:ln w="22225">
                  <a:solidFill>
                    <a:schemeClr val="accent2"/>
                  </a:solidFill>
                  <a:prstDash val="solid"/>
                </a:ln>
                <a:solidFill>
                  <a:srgbClr val="FFFFFF"/>
                </a:solidFill>
              </a:rPr>
              <a:t>ŽAIDIMAI KAMUOLIU</a:t>
            </a:r>
          </a:p>
        </p:txBody>
      </p:sp>
      <p:sp>
        <p:nvSpPr>
          <p:cNvPr id="3" name="Content Placeholder 2">
            <a:extLst>
              <a:ext uri="{FF2B5EF4-FFF2-40B4-BE49-F238E27FC236}">
                <a16:creationId xmlns:a16="http://schemas.microsoft.com/office/drawing/2014/main" id="{2F80204A-09D0-624B-8869-6B317780C169}"/>
              </a:ext>
            </a:extLst>
          </p:cNvPr>
          <p:cNvSpPr>
            <a:spLocks noGrp="1"/>
          </p:cNvSpPr>
          <p:nvPr>
            <p:ph idx="1"/>
          </p:nvPr>
        </p:nvSpPr>
        <p:spPr>
          <a:xfrm>
            <a:off x="4978708" y="885651"/>
            <a:ext cx="6525220" cy="4616849"/>
          </a:xfrm>
        </p:spPr>
        <p:txBody>
          <a:bodyPr anchor="ctr">
            <a:normAutofit/>
          </a:bodyPr>
          <a:lstStyle/>
          <a:p>
            <a:r>
              <a:rPr lang="en-LT" sz="2400">
                <a:ln w="0"/>
                <a:effectLst>
                  <a:outerShdw blurRad="38100" dist="25400" dir="5400000" algn="ctr" rotWithShape="0">
                    <a:srgbClr val="6E747A">
                      <a:alpha val="43000"/>
                    </a:srgbClr>
                  </a:outerShdw>
                </a:effectLst>
              </a:rPr>
              <a:t>ATOSTOGŲ ĮSPŪDŽIAI</a:t>
            </a:r>
          </a:p>
          <a:p>
            <a:pPr marL="0" indent="0">
              <a:buNone/>
            </a:pPr>
            <a:r>
              <a:rPr lang="en-LT" sz="2400"/>
              <a:t>Užrašykite ant kamuolio įvairių klausimų. Besimėtant, ant kokio klausimo atsiduria dešinės rankos nykštys, tą klausimą mokinys turi atsakyti. </a:t>
            </a:r>
          </a:p>
          <a:p>
            <a:r>
              <a:rPr lang="en-LT" sz="2400">
                <a:ln w="0"/>
                <a:effectLst>
                  <a:outerShdw blurRad="38100" dist="25400" dir="5400000" algn="ctr" rotWithShape="0">
                    <a:srgbClr val="6E747A">
                      <a:alpha val="43000"/>
                    </a:srgbClr>
                  </a:outerShdw>
                </a:effectLst>
              </a:rPr>
              <a:t>ISTORIJOS KŪRIMAS</a:t>
            </a:r>
          </a:p>
          <a:p>
            <a:pPr marL="0" indent="0">
              <a:buNone/>
            </a:pPr>
            <a:r>
              <a:rPr lang="en-LT" sz="2400"/>
              <a:t>Užrašykite ant kamuolio: </a:t>
            </a:r>
            <a:r>
              <a:rPr lang="en-LT" sz="2400">
                <a:ln w="0"/>
                <a:effectLst>
                  <a:outerShdw blurRad="38100" dist="25400" dir="5400000" algn="ctr" rotWithShape="0">
                    <a:srgbClr val="6E747A">
                      <a:alpha val="43000"/>
                    </a:srgbClr>
                  </a:outerShdw>
                </a:effectLst>
              </a:rPr>
              <a:t>tema, erdvė, laikas, personažai, siužetas, nuotaika</a:t>
            </a:r>
            <a:r>
              <a:rPr lang="en-LT" sz="2400"/>
              <a:t>. Besimėtant, ant kokios teksto kūrimo dalies / elemento atsiduria dešinės rankos nykštys, tą dalį mokinys turi sukurti. </a:t>
            </a:r>
          </a:p>
          <a:p>
            <a:endParaRPr lang="en-LT" sz="2400"/>
          </a:p>
        </p:txBody>
      </p:sp>
    </p:spTree>
    <p:extLst>
      <p:ext uri="{BB962C8B-B14F-4D97-AF65-F5344CB8AC3E}">
        <p14:creationId xmlns:p14="http://schemas.microsoft.com/office/powerpoint/2010/main" val="3542023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33DC0-9549-6040-841C-28F2B694280E}"/>
              </a:ext>
            </a:extLst>
          </p:cNvPr>
          <p:cNvSpPr>
            <a:spLocks noGrp="1"/>
          </p:cNvSpPr>
          <p:nvPr>
            <p:ph type="title"/>
          </p:nvPr>
        </p:nvSpPr>
        <p:spPr>
          <a:xfrm>
            <a:off x="2231136" y="320040"/>
            <a:ext cx="7729728" cy="1188720"/>
          </a:xfrm>
        </p:spPr>
        <p:txBody>
          <a:bodyPr/>
          <a:lstStyle/>
          <a:p>
            <a:r>
              <a:rPr lang="en-LT" dirty="0">
                <a:ln w="0"/>
                <a:solidFill>
                  <a:schemeClr val="accent1"/>
                </a:solidFill>
                <a:effectLst>
                  <a:outerShdw blurRad="38100" dist="25400" dir="5400000" algn="ctr" rotWithShape="0">
                    <a:srgbClr val="6E747A">
                      <a:alpha val="43000"/>
                    </a:srgbClr>
                  </a:outerShdw>
                </a:effectLst>
              </a:rPr>
              <a:t>BINGO</a:t>
            </a:r>
          </a:p>
        </p:txBody>
      </p:sp>
      <p:sp>
        <p:nvSpPr>
          <p:cNvPr id="5" name="Rectangle 1">
            <a:extLst>
              <a:ext uri="{FF2B5EF4-FFF2-40B4-BE49-F238E27FC236}">
                <a16:creationId xmlns:a16="http://schemas.microsoft.com/office/drawing/2014/main" id="{76017896-E32C-4F49-86EF-0364ECD95BB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LT"/>
          </a:p>
        </p:txBody>
      </p:sp>
      <p:pic>
        <p:nvPicPr>
          <p:cNvPr id="9" name="Content Placeholder 8">
            <a:extLst>
              <a:ext uri="{FF2B5EF4-FFF2-40B4-BE49-F238E27FC236}">
                <a16:creationId xmlns:a16="http://schemas.microsoft.com/office/drawing/2014/main" id="{BAB5B644-070C-184B-BD61-FA29594573FE}"/>
              </a:ext>
            </a:extLst>
          </p:cNvPr>
          <p:cNvPicPr>
            <a:picLocks noGrp="1" noChangeAspect="1"/>
          </p:cNvPicPr>
          <p:nvPr>
            <p:ph idx="1"/>
          </p:nvPr>
        </p:nvPicPr>
        <p:blipFill>
          <a:blip r:embed="rId2"/>
          <a:stretch>
            <a:fillRect/>
          </a:stretch>
        </p:blipFill>
        <p:spPr>
          <a:xfrm>
            <a:off x="1773382" y="1115820"/>
            <a:ext cx="8492835" cy="5669215"/>
          </a:xfrm>
        </p:spPr>
      </p:pic>
    </p:spTree>
    <p:extLst>
      <p:ext uri="{BB962C8B-B14F-4D97-AF65-F5344CB8AC3E}">
        <p14:creationId xmlns:p14="http://schemas.microsoft.com/office/powerpoint/2010/main" val="88378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0C8199-596D-944D-B9B2-BE6D76FB4C82}"/>
              </a:ext>
            </a:extLst>
          </p:cNvPr>
          <p:cNvSpPr>
            <a:spLocks noGrp="1"/>
          </p:cNvSpPr>
          <p:nvPr>
            <p:ph type="title"/>
          </p:nvPr>
        </p:nvSpPr>
        <p:spPr>
          <a:xfrm>
            <a:off x="838200" y="365125"/>
            <a:ext cx="10515600" cy="1325563"/>
          </a:xfrm>
        </p:spPr>
        <p:txBody>
          <a:bodyPr>
            <a:normAutofit/>
          </a:bodyPr>
          <a:lstStyle/>
          <a:p>
            <a:r>
              <a:rPr lang="en-LT" sz="5400" dirty="0">
                <a:ln w="0"/>
                <a:solidFill>
                  <a:schemeClr val="accent1"/>
                </a:solidFill>
                <a:effectLst>
                  <a:outerShdw blurRad="38100" dist="25400" dir="5400000" algn="ctr" rotWithShape="0">
                    <a:srgbClr val="6E747A">
                      <a:alpha val="43000"/>
                    </a:srgbClr>
                  </a:outerShdw>
                </a:effectLst>
              </a:rPr>
              <a:t>ĮTRAUK MANE</a:t>
            </a:r>
          </a:p>
        </p:txBody>
      </p:sp>
      <p:sp>
        <p:nvSpPr>
          <p:cNvPr id="2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4D27227-227E-724A-A16A-2DAF999564E5}"/>
              </a:ext>
            </a:extLst>
          </p:cNvPr>
          <p:cNvSpPr>
            <a:spLocks noGrp="1"/>
          </p:cNvSpPr>
          <p:nvPr>
            <p:ph idx="1"/>
          </p:nvPr>
        </p:nvSpPr>
        <p:spPr>
          <a:xfrm>
            <a:off x="838200" y="1929384"/>
            <a:ext cx="10515600" cy="4251960"/>
          </a:xfrm>
        </p:spPr>
        <p:txBody>
          <a:bodyPr>
            <a:normAutofit/>
          </a:bodyPr>
          <a:lstStyle/>
          <a:p>
            <a:pPr marL="0" indent="0">
              <a:buNone/>
            </a:pPr>
            <a:r>
              <a:rPr lang="en-GB" sz="2200" dirty="0" err="1">
                <a:latin typeface="Times New Roman" panose="02020603050405020304" pitchFamily="18" charset="0"/>
                <a:cs typeface="Times New Roman" panose="02020603050405020304" pitchFamily="18" charset="0"/>
              </a:rPr>
              <a:t>Pasakyk</a:t>
            </a:r>
            <a:r>
              <a:rPr lang="en-GB" sz="2200" dirty="0">
                <a:latin typeface="Times New Roman" panose="02020603050405020304" pitchFamily="18" charset="0"/>
                <a:cs typeface="Times New Roman" panose="02020603050405020304" pitchFamily="18" charset="0"/>
              </a:rPr>
              <a:t> man </a:t>
            </a:r>
            <a:r>
              <a:rPr lang="en-GB" sz="2200" dirty="0" err="1">
                <a:latin typeface="Times New Roman" panose="02020603050405020304" pitchFamily="18" charset="0"/>
                <a:cs typeface="Times New Roman" panose="02020603050405020304" pitchFamily="18" charset="0"/>
              </a:rPr>
              <a:t>ir</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aš</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užmiršiu</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parodyk</a:t>
            </a:r>
            <a:r>
              <a:rPr lang="en-GB" sz="2200" dirty="0">
                <a:latin typeface="Times New Roman" panose="02020603050405020304" pitchFamily="18" charset="0"/>
                <a:cs typeface="Times New Roman" panose="02020603050405020304" pitchFamily="18" charset="0"/>
              </a:rPr>
              <a:t> man </a:t>
            </a:r>
            <a:r>
              <a:rPr lang="en-GB" sz="2200" dirty="0" err="1">
                <a:latin typeface="Times New Roman" panose="02020603050405020304" pitchFamily="18" charset="0"/>
                <a:cs typeface="Times New Roman" panose="02020603050405020304" pitchFamily="18" charset="0"/>
              </a:rPr>
              <a:t>ir</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aš</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galbūt</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prisiminsiu</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įtrauk</a:t>
            </a:r>
            <a:r>
              <a:rPr lang="en-GB" sz="2200" dirty="0">
                <a:latin typeface="Times New Roman" panose="02020603050405020304" pitchFamily="18" charset="0"/>
                <a:cs typeface="Times New Roman" panose="02020603050405020304" pitchFamily="18" charset="0"/>
              </a:rPr>
              <a:t> mane </a:t>
            </a:r>
            <a:r>
              <a:rPr lang="en-GB" sz="2200" dirty="0" err="1">
                <a:latin typeface="Times New Roman" panose="02020603050405020304" pitchFamily="18" charset="0"/>
                <a:cs typeface="Times New Roman" panose="02020603050405020304" pitchFamily="18" charset="0"/>
              </a:rPr>
              <a:t>ir</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aš</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suprasiu</a:t>
            </a:r>
            <a:r>
              <a:rPr lang="en-GB" sz="2200" dirty="0">
                <a:latin typeface="Times New Roman" panose="02020603050405020304" pitchFamily="18" charset="0"/>
                <a:cs typeface="Times New Roman" panose="02020603050405020304" pitchFamily="18" charset="0"/>
              </a:rPr>
              <a:t>.</a:t>
            </a:r>
            <a:endParaRPr lang="en-LT"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244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E026309-5AD2-8540-954B-6196295B7AAD}"/>
              </a:ext>
            </a:extLst>
          </p:cNvPr>
          <p:cNvSpPr>
            <a:spLocks noGrp="1"/>
          </p:cNvSpPr>
          <p:nvPr>
            <p:ph type="title"/>
          </p:nvPr>
        </p:nvSpPr>
        <p:spPr>
          <a:xfrm>
            <a:off x="838200" y="713312"/>
            <a:ext cx="4038600" cy="5431376"/>
          </a:xfrm>
        </p:spPr>
        <p:txBody>
          <a:bodyPr>
            <a:normAutofit/>
          </a:bodyPr>
          <a:lstStyle/>
          <a:p>
            <a:r>
              <a:rPr lang="en-LT"/>
              <a:t>MOKYTOJAI DALIJASI</a:t>
            </a:r>
            <a:endParaRPr lang="en-LT" dirty="0"/>
          </a:p>
        </p:txBody>
      </p:sp>
      <p:sp>
        <p:nvSpPr>
          <p:cNvPr id="3" name="Content Placeholder 2">
            <a:extLst>
              <a:ext uri="{FF2B5EF4-FFF2-40B4-BE49-F238E27FC236}">
                <a16:creationId xmlns:a16="http://schemas.microsoft.com/office/drawing/2014/main" id="{7DE45C76-79DD-2346-B370-3BCC2A9470E0}"/>
              </a:ext>
            </a:extLst>
          </p:cNvPr>
          <p:cNvSpPr>
            <a:spLocks noGrp="1"/>
          </p:cNvSpPr>
          <p:nvPr>
            <p:ph idx="1"/>
          </p:nvPr>
        </p:nvSpPr>
        <p:spPr>
          <a:xfrm>
            <a:off x="6095999" y="713313"/>
            <a:ext cx="5257801" cy="5431376"/>
          </a:xfrm>
        </p:spPr>
        <p:txBody>
          <a:bodyPr anchor="ctr">
            <a:normAutofit/>
          </a:bodyPr>
          <a:lstStyle/>
          <a:p>
            <a:pPr marL="0" indent="0">
              <a:buNone/>
            </a:pPr>
            <a:r>
              <a:rPr lang="en-US" sz="2000" dirty="0" err="1">
                <a:latin typeface="Times New Roman" panose="02020603050405020304" pitchFamily="18" charset="0"/>
                <a:cs typeface="Times New Roman" panose="02020603050405020304" pitchFamily="18" charset="0"/>
              </a:rPr>
              <a:t>Mokytojai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dalijasi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kokius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žaidimus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žaidžia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savo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pamokose</a:t>
            </a:r>
            <a:r>
              <a:rPr lang="en-US" sz="2000" dirty="0">
                <a:latin typeface="Times New Roman" panose="02020603050405020304" pitchFamily="18" charset="0"/>
                <a:cs typeface="Times New Roman" panose="02020603050405020304" pitchFamily="18" charset="0"/>
              </a:rPr>
              <a:t>. </a:t>
            </a:r>
          </a:p>
          <a:p>
            <a:pPr marL="0" indent="0">
              <a:buNone/>
            </a:pPr>
            <a:endParaRPr lang="en-LT" sz="2000" dirty="0"/>
          </a:p>
        </p:txBody>
      </p:sp>
    </p:spTree>
    <p:extLst>
      <p:ext uri="{BB962C8B-B14F-4D97-AF65-F5344CB8AC3E}">
        <p14:creationId xmlns:p14="http://schemas.microsoft.com/office/powerpoint/2010/main" val="262142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F5DD68E-771D-144A-A2FB-AAB957BF5B0A}"/>
              </a:ext>
            </a:extLst>
          </p:cNvPr>
          <p:cNvSpPr>
            <a:spLocks noGrp="1"/>
          </p:cNvSpPr>
          <p:nvPr>
            <p:ph type="title"/>
          </p:nvPr>
        </p:nvSpPr>
        <p:spPr>
          <a:xfrm>
            <a:off x="958506" y="800392"/>
            <a:ext cx="10264697" cy="1212102"/>
          </a:xfrm>
        </p:spPr>
        <p:txBody>
          <a:bodyPr>
            <a:normAutofit/>
          </a:bodyPr>
          <a:lstStyle/>
          <a:p>
            <a:r>
              <a:rPr lang="en-LT" sz="4000" b="1">
                <a:ln w="22225">
                  <a:solidFill>
                    <a:schemeClr val="accent2"/>
                  </a:solidFill>
                  <a:prstDash val="solid"/>
                </a:ln>
                <a:solidFill>
                  <a:srgbClr val="FFFFFF"/>
                </a:solidFill>
              </a:rPr>
              <a:t>ŽAISDAMI MOKOMĖS</a:t>
            </a:r>
          </a:p>
        </p:txBody>
      </p:sp>
      <p:sp>
        <p:nvSpPr>
          <p:cNvPr id="3" name="Content Placeholder 2">
            <a:extLst>
              <a:ext uri="{FF2B5EF4-FFF2-40B4-BE49-F238E27FC236}">
                <a16:creationId xmlns:a16="http://schemas.microsoft.com/office/drawing/2014/main" id="{ECB566D4-705F-A442-AADE-5B13817BC52D}"/>
              </a:ext>
            </a:extLst>
          </p:cNvPr>
          <p:cNvSpPr>
            <a:spLocks noGrp="1"/>
          </p:cNvSpPr>
          <p:nvPr>
            <p:ph idx="1"/>
          </p:nvPr>
        </p:nvSpPr>
        <p:spPr>
          <a:xfrm>
            <a:off x="1367624" y="2490436"/>
            <a:ext cx="9708995" cy="3567173"/>
          </a:xfrm>
        </p:spPr>
        <p:txBody>
          <a:bodyPr anchor="ctr">
            <a:normAutofit/>
          </a:bodyPr>
          <a:lstStyle/>
          <a:p>
            <a:pPr marL="0" indent="0">
              <a:buNone/>
            </a:pPr>
            <a:r>
              <a:rPr lang="lt-LT" sz="1900">
                <a:latin typeface="Times New Roman" panose="02020603050405020304" pitchFamily="18" charset="0"/>
                <a:cs typeface="Times New Roman" panose="02020603050405020304" pitchFamily="18" charset="0"/>
              </a:rPr>
              <a:t>Daugeliui žaidimų tema klasėje gali pasirodyti paradoksali, ir tai visiškai suprantama. Ne kartą teko girdėti ir savo mokytojus, ir dabar jau kolegas sakančiu, jog žaidimams nėra laiko, pamokoje reikia mokytis. Žaidimai skirti pramogoms ir dažnai atitraukia mus nuo to, ką turėtume daryti, Tačiau reikia nepamiršti, kad yra įvairių žaidimų ir kai kurie jų gali padėti mokytis. Tereikia atrasti tinkamus sau, klasei, amžiaus grupei, kalbos mokėjimo lygiui ir pan. </a:t>
            </a:r>
          </a:p>
          <a:p>
            <a:pPr marL="0" indent="0">
              <a:buNone/>
            </a:pPr>
            <a:br>
              <a:rPr lang="lt-LT" sz="1900">
                <a:latin typeface="Times New Roman" panose="02020603050405020304" pitchFamily="18" charset="0"/>
                <a:cs typeface="Times New Roman" panose="02020603050405020304" pitchFamily="18" charset="0"/>
              </a:rPr>
            </a:br>
            <a:r>
              <a:rPr lang="lt-LT" sz="1900">
                <a:latin typeface="Times New Roman" panose="02020603050405020304" pitchFamily="18" charset="0"/>
                <a:cs typeface="Times New Roman" panose="02020603050405020304" pitchFamily="18" charset="0"/>
              </a:rPr>
              <a:t>Žaidimas yra unikalus visuotinės žmogaus kultūros reiškinys, jo šaltinis ir viršūnė. Nė vienoje savo veikloje žmogus neparodo tokio savęs užmiršimo, savo psichofiziologinių ir intelektualinių išteklių atskleidimo, kaip žaidime.</a:t>
            </a:r>
          </a:p>
          <a:p>
            <a:pPr marL="0" indent="0">
              <a:buNone/>
            </a:pPr>
            <a:r>
              <a:rPr lang="lt-LT" sz="1900">
                <a:latin typeface="Times New Roman" panose="02020603050405020304" pitchFamily="18" charset="0"/>
                <a:cs typeface="Times New Roman" panose="02020603050405020304" pitchFamily="18" charset="0"/>
              </a:rPr>
              <a:t>Žaidimai didina motyvaciją, padėdami mokiniams atsipalaiduoti, atsiverti, pažvelgti į mokomą dalyką kitu kampu. Kaip ir jūs, jūsų mokiniai į klasę ateina su savo dienos bagažu. Todėl svarbu, kad mokinys klasėje jaustųsi maloniai, nusišypsotų, turėtų galimybę nuveikti ką nors kūrybiško. </a:t>
            </a:r>
            <a:endParaRPr lang="en-LT" sz="19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02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B1199CB-82A3-3A42-AD6E-4DF923C7EEBC}"/>
              </a:ext>
            </a:extLst>
          </p:cNvPr>
          <p:cNvSpPr>
            <a:spLocks noGrp="1"/>
          </p:cNvSpPr>
          <p:nvPr>
            <p:ph type="title"/>
          </p:nvPr>
        </p:nvSpPr>
        <p:spPr>
          <a:xfrm>
            <a:off x="958506" y="800392"/>
            <a:ext cx="10264697" cy="1212102"/>
          </a:xfrm>
        </p:spPr>
        <p:txBody>
          <a:bodyPr>
            <a:normAutofit/>
          </a:bodyPr>
          <a:lstStyle/>
          <a:p>
            <a:r>
              <a:rPr lang="en-LT" sz="4000" b="1">
                <a:ln w="22225">
                  <a:solidFill>
                    <a:schemeClr val="accent2"/>
                  </a:solidFill>
                  <a:prstDash val="solid"/>
                </a:ln>
                <a:solidFill>
                  <a:srgbClr val="FFFFFF"/>
                </a:solidFill>
              </a:rPr>
              <a:t>ŽAISTI GALI VISI</a:t>
            </a:r>
          </a:p>
        </p:txBody>
      </p:sp>
      <p:sp>
        <p:nvSpPr>
          <p:cNvPr id="3" name="Content Placeholder 2">
            <a:extLst>
              <a:ext uri="{FF2B5EF4-FFF2-40B4-BE49-F238E27FC236}">
                <a16:creationId xmlns:a16="http://schemas.microsoft.com/office/drawing/2014/main" id="{009BEDC5-186A-DB40-8AE1-69FB21949818}"/>
              </a:ext>
            </a:extLst>
          </p:cNvPr>
          <p:cNvSpPr>
            <a:spLocks noGrp="1"/>
          </p:cNvSpPr>
          <p:nvPr>
            <p:ph idx="1"/>
          </p:nvPr>
        </p:nvSpPr>
        <p:spPr>
          <a:xfrm>
            <a:off x="1367624" y="2490436"/>
            <a:ext cx="9708995" cy="3567173"/>
          </a:xfrm>
        </p:spPr>
        <p:txBody>
          <a:bodyPr anchor="ctr">
            <a:normAutofit/>
          </a:bodyPr>
          <a:lstStyle/>
          <a:p>
            <a:pPr marL="0" indent="0">
              <a:buNone/>
            </a:pPr>
            <a:r>
              <a:rPr lang="lt-LT" sz="2400">
                <a:latin typeface="Times New Roman" panose="02020603050405020304" pitchFamily="18" charset="0"/>
                <a:cs typeface="Times New Roman" panose="02020603050405020304" pitchFamily="18" charset="0"/>
              </a:rPr>
              <a:t>Žaidimas yra įmanomas net silpniems mokiniams. Lygybės jausmas, entuziazmo ir džiaugsmo atmosfera, užduočių įgyvendinimo jausmas - visa tai leidžia vaikams įveikti drovumą, kuris trukdo jiems laisvai vartoti kalbą, kurios jie mokosi. Lingvistinė medžiaga nepastebimai įsisavinama, o kartu atsiranda pasitenkinimo jausmas - „pasirodo, kad jau galiu kalbėti lygiaverčiai su visais kitais“.</a:t>
            </a:r>
          </a:p>
          <a:p>
            <a:pPr marL="0" indent="0">
              <a:buNone/>
            </a:pPr>
            <a:endParaRPr lang="lt-LT" sz="2400">
              <a:latin typeface="Times New Roman" panose="02020603050405020304" pitchFamily="18" charset="0"/>
              <a:cs typeface="Times New Roman" panose="02020603050405020304" pitchFamily="18" charset="0"/>
            </a:endParaRPr>
          </a:p>
          <a:p>
            <a:pPr marL="0" indent="0">
              <a:buNone/>
            </a:pPr>
            <a:endParaRPr lang="en-LT"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806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916B37A-508F-9A47-8630-057EC80E6803}"/>
              </a:ext>
            </a:extLst>
          </p:cNvPr>
          <p:cNvSpPr>
            <a:spLocks noGrp="1"/>
          </p:cNvSpPr>
          <p:nvPr>
            <p:ph type="title"/>
          </p:nvPr>
        </p:nvSpPr>
        <p:spPr>
          <a:xfrm>
            <a:off x="958506" y="800392"/>
            <a:ext cx="10264697" cy="1212102"/>
          </a:xfrm>
        </p:spPr>
        <p:txBody>
          <a:bodyPr>
            <a:normAutofit/>
          </a:bodyPr>
          <a:lstStyle/>
          <a:p>
            <a:r>
              <a:rPr lang="en-LT" sz="4000" b="1">
                <a:ln w="22225">
                  <a:solidFill>
                    <a:schemeClr val="accent2"/>
                  </a:solidFill>
                  <a:prstDash val="solid"/>
                </a:ln>
                <a:solidFill>
                  <a:srgbClr val="FFFFFF"/>
                </a:solidFill>
              </a:rPr>
              <a:t>TAIGI KODĖL ŽAIDIAME</a:t>
            </a:r>
          </a:p>
        </p:txBody>
      </p:sp>
      <p:sp>
        <p:nvSpPr>
          <p:cNvPr id="3" name="Content Placeholder 2">
            <a:extLst>
              <a:ext uri="{FF2B5EF4-FFF2-40B4-BE49-F238E27FC236}">
                <a16:creationId xmlns:a16="http://schemas.microsoft.com/office/drawing/2014/main" id="{10DBD024-06BD-2D48-B9F4-1A106FD60ACF}"/>
              </a:ext>
            </a:extLst>
          </p:cNvPr>
          <p:cNvSpPr>
            <a:spLocks noGrp="1"/>
          </p:cNvSpPr>
          <p:nvPr>
            <p:ph idx="1"/>
          </p:nvPr>
        </p:nvSpPr>
        <p:spPr>
          <a:xfrm>
            <a:off x="1367624" y="2490436"/>
            <a:ext cx="9708995" cy="3567173"/>
          </a:xfrm>
        </p:spPr>
        <p:txBody>
          <a:bodyPr anchor="ctr">
            <a:normAutofit/>
          </a:bodyPr>
          <a:lstStyle/>
          <a:p>
            <a:r>
              <a:rPr lang="en-LT" sz="2400">
                <a:latin typeface="Times New Roman" panose="02020603050405020304" pitchFamily="18" charset="0"/>
                <a:cs typeface="Times New Roman" panose="02020603050405020304" pitchFamily="18" charset="0"/>
              </a:rPr>
              <a:t>Vaikai įtraukiami</a:t>
            </a:r>
          </a:p>
          <a:p>
            <a:r>
              <a:rPr lang="en-LT" sz="2400">
                <a:latin typeface="Times New Roman" panose="02020603050405020304" pitchFamily="18" charset="0"/>
                <a:cs typeface="Times New Roman" panose="02020603050405020304" pitchFamily="18" charset="0"/>
              </a:rPr>
              <a:t>Nebijo daryti kldaidų</a:t>
            </a:r>
          </a:p>
          <a:p>
            <a:r>
              <a:rPr lang="en-LT" sz="2400">
                <a:latin typeface="Times New Roman" panose="02020603050405020304" pitchFamily="18" charset="0"/>
                <a:cs typeface="Times New Roman" panose="02020603050405020304" pitchFamily="18" charset="0"/>
              </a:rPr>
              <a:t>Jaučiasi laisvi</a:t>
            </a:r>
          </a:p>
          <a:p>
            <a:r>
              <a:rPr lang="en-LT" sz="2400">
                <a:latin typeface="Times New Roman" panose="02020603050405020304" pitchFamily="18" charset="0"/>
                <a:cs typeface="Times New Roman" panose="02020603050405020304" pitchFamily="18" charset="0"/>
              </a:rPr>
              <a:t>Gali reikšti kūrybiškumą</a:t>
            </a:r>
          </a:p>
          <a:p>
            <a:r>
              <a:rPr lang="en-LT" sz="2400">
                <a:latin typeface="Times New Roman" panose="02020603050405020304" pitchFamily="18" charset="0"/>
                <a:cs typeface="Times New Roman" panose="02020603050405020304" pitchFamily="18" charset="0"/>
              </a:rPr>
              <a:t>Lengvai įsisavina medžiagą</a:t>
            </a:r>
          </a:p>
          <a:p>
            <a:r>
              <a:rPr lang="en-LT" sz="2400">
                <a:latin typeface="Times New Roman" panose="02020603050405020304" pitchFamily="18" charset="0"/>
                <a:cs typeface="Times New Roman" panose="02020603050405020304" pitchFamily="18" charset="0"/>
              </a:rPr>
              <a:t>Vakai patiria džiaugsmą</a:t>
            </a:r>
          </a:p>
          <a:p>
            <a:endParaRPr lang="en-LT"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1449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02A0-99D7-1F47-ABA5-6D160B727CB4}"/>
              </a:ext>
            </a:extLst>
          </p:cNvPr>
          <p:cNvSpPr>
            <a:spLocks noGrp="1"/>
          </p:cNvSpPr>
          <p:nvPr>
            <p:ph type="title"/>
          </p:nvPr>
        </p:nvSpPr>
        <p:spPr/>
        <p:txBody>
          <a:bodyPr/>
          <a:lstStyle/>
          <a:p>
            <a:r>
              <a:rPr lang="en-LT" dirty="0">
                <a:ln w="0"/>
                <a:solidFill>
                  <a:schemeClr val="accent1"/>
                </a:solidFill>
                <a:effectLst>
                  <a:outerShdw blurRad="38100" dist="25400" dir="5400000" algn="ctr" rotWithShape="0">
                    <a:srgbClr val="6E747A">
                      <a:alpha val="43000"/>
                    </a:srgbClr>
                  </a:outerShdw>
                </a:effectLst>
              </a:rPr>
              <a:t>GALIMOS ĮVAIRIOS KATEGORIJOS</a:t>
            </a:r>
          </a:p>
        </p:txBody>
      </p:sp>
      <p:graphicFrame>
        <p:nvGraphicFramePr>
          <p:cNvPr id="5" name="Content Placeholder 2">
            <a:extLst>
              <a:ext uri="{FF2B5EF4-FFF2-40B4-BE49-F238E27FC236}">
                <a16:creationId xmlns:a16="http://schemas.microsoft.com/office/drawing/2014/main" id="{CCA1610B-4298-4400-B9E2-9CD9484D4C2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5723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25CD072-A9C3-4B35-9EC5-0FFD02BF64B1}"/>
              </a:ext>
            </a:extLst>
          </p:cNvPr>
          <p:cNvSpPr>
            <a:spLocks noGrp="1"/>
          </p:cNvSpPr>
          <p:nvPr>
            <p:ph type="title"/>
          </p:nvPr>
        </p:nvSpPr>
        <p:spPr>
          <a:xfrm>
            <a:off x="838200" y="365125"/>
            <a:ext cx="10515600" cy="1325563"/>
          </a:xfrm>
        </p:spPr>
        <p:txBody>
          <a:bodyPr>
            <a:normAutofit/>
          </a:bodyPr>
          <a:lstStyle/>
          <a:p>
            <a:r>
              <a:rPr lang="lt-LT" dirty="0">
                <a:ln w="0"/>
                <a:solidFill>
                  <a:schemeClr val="accent1"/>
                </a:solidFill>
                <a:effectLst>
                  <a:outerShdw blurRad="38100" dist="25400" dir="5400000" algn="ctr" rotWithShape="0">
                    <a:srgbClr val="6E747A">
                      <a:alpha val="43000"/>
                    </a:srgbClr>
                  </a:outerShdw>
                </a:effectLst>
              </a:rPr>
              <a:t>MANO SKIRSTYMAS</a:t>
            </a:r>
            <a:endParaRPr lang="en-US" dirty="0">
              <a:ln w="0"/>
              <a:solidFill>
                <a:schemeClr val="accent1"/>
              </a:solidFill>
              <a:effectLst>
                <a:outerShdw blurRad="38100" dist="25400" dir="5400000" algn="ctr" rotWithShape="0">
                  <a:srgbClr val="6E747A">
                    <a:alpha val="43000"/>
                  </a:srgbClr>
                </a:outerShdw>
              </a:effectLst>
            </a:endParaRPr>
          </a:p>
        </p:txBody>
      </p:sp>
      <p:graphicFrame>
        <p:nvGraphicFramePr>
          <p:cNvPr id="5" name="Content Placeholder 2">
            <a:extLst>
              <a:ext uri="{FF2B5EF4-FFF2-40B4-BE49-F238E27FC236}">
                <a16:creationId xmlns:a16="http://schemas.microsoft.com/office/drawing/2014/main" id="{F4C3EF8C-73C2-4D8C-A8A4-2938593F33EF}"/>
              </a:ext>
            </a:extLst>
          </p:cNvPr>
          <p:cNvGraphicFramePr>
            <a:graphicFrameLocks noGrp="1"/>
          </p:cNvGraphicFramePr>
          <p:nvPr>
            <p:ph idx="1"/>
            <p:extLst>
              <p:ext uri="{D42A27DB-BD31-4B8C-83A1-F6EECF244321}">
                <p14:modId xmlns:p14="http://schemas.microsoft.com/office/powerpoint/2010/main" val="1927824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0448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67336F-64E0-B348-9212-DAAE42B467EC}"/>
              </a:ext>
            </a:extLst>
          </p:cNvPr>
          <p:cNvSpPr>
            <a:spLocks noGrp="1"/>
          </p:cNvSpPr>
          <p:nvPr>
            <p:ph type="title"/>
          </p:nvPr>
        </p:nvSpPr>
        <p:spPr>
          <a:xfrm>
            <a:off x="6657716" y="467271"/>
            <a:ext cx="4195674" cy="2052522"/>
          </a:xfrm>
        </p:spPr>
        <p:txBody>
          <a:bodyPr anchor="b">
            <a:normAutofit/>
          </a:bodyPr>
          <a:lstStyle/>
          <a:p>
            <a:r>
              <a:rPr lang="en-LT" sz="5600" dirty="0">
                <a:ln w="0"/>
                <a:solidFill>
                  <a:schemeClr val="accent1"/>
                </a:solidFill>
                <a:effectLst>
                  <a:outerShdw blurRad="38100" dist="25400" dir="5400000" algn="ctr" rotWithShape="0">
                    <a:srgbClr val="6E747A">
                      <a:alpha val="43000"/>
                    </a:srgbClr>
                  </a:outerShdw>
                </a:effectLst>
              </a:rPr>
              <a:t>ŽVELKIME KŪRYBIŠKAI</a:t>
            </a:r>
          </a:p>
        </p:txBody>
      </p:sp>
      <p:grpSp>
        <p:nvGrpSpPr>
          <p:cNvPr id="15" name="Group 14">
            <a:extLst>
              <a:ext uri="{FF2B5EF4-FFF2-40B4-BE49-F238E27FC236}">
                <a16:creationId xmlns:a16="http://schemas.microsoft.com/office/drawing/2014/main" id="{05BBA018-FA75-43BF-99E6-1F5245727D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2753" y="703679"/>
            <a:ext cx="753718" cy="1016562"/>
            <a:chOff x="422753" y="703679"/>
            <a:chExt cx="753718" cy="1016562"/>
          </a:xfrm>
        </p:grpSpPr>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grpSp>
      <p:sp>
        <p:nvSpPr>
          <p:cNvPr id="19" name="Freeform: Shape 18">
            <a:extLst>
              <a:ext uri="{FF2B5EF4-FFF2-40B4-BE49-F238E27FC236}">
                <a16:creationId xmlns:a16="http://schemas.microsoft.com/office/drawing/2014/main" id="{AB673405-BF85-493E-8558-0DCBEDB2B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779610"/>
            <a:ext cx="4831130" cy="4078390"/>
          </a:xfrm>
          <a:custGeom>
            <a:avLst/>
            <a:gdLst>
              <a:gd name="connsiteX0" fmla="*/ 1960035 w 4831130"/>
              <a:gd name="connsiteY0" fmla="*/ 0 h 4078390"/>
              <a:gd name="connsiteX1" fmla="*/ 4831130 w 4831130"/>
              <a:gd name="connsiteY1" fmla="*/ 2871095 h 4078390"/>
              <a:gd name="connsiteX2" fmla="*/ 4605505 w 4831130"/>
              <a:gd name="connsiteY2" fmla="*/ 3988655 h 4078390"/>
              <a:gd name="connsiteX3" fmla="*/ 4562278 w 4831130"/>
              <a:gd name="connsiteY3" fmla="*/ 4078390 h 4078390"/>
              <a:gd name="connsiteX4" fmla="*/ 0 w 4831130"/>
              <a:gd name="connsiteY4" fmla="*/ 4078390 h 4078390"/>
              <a:gd name="connsiteX5" fmla="*/ 0 w 4831130"/>
              <a:gd name="connsiteY5" fmla="*/ 777181 h 4078390"/>
              <a:gd name="connsiteX6" fmla="*/ 133752 w 4831130"/>
              <a:gd name="connsiteY6" fmla="*/ 655619 h 4078390"/>
              <a:gd name="connsiteX7" fmla="*/ 1960035 w 4831130"/>
              <a:gd name="connsiteY7" fmla="*/ 0 h 4078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1130" h="4078390">
                <a:moveTo>
                  <a:pt x="1960035" y="0"/>
                </a:moveTo>
                <a:cubicBezTo>
                  <a:pt x="3545697" y="0"/>
                  <a:pt x="4831130" y="1285433"/>
                  <a:pt x="4831130" y="2871095"/>
                </a:cubicBezTo>
                <a:cubicBezTo>
                  <a:pt x="4831130" y="3267511"/>
                  <a:pt x="4750791" y="3645162"/>
                  <a:pt x="4605505" y="3988655"/>
                </a:cubicBezTo>
                <a:lnTo>
                  <a:pt x="4562278" y="4078390"/>
                </a:lnTo>
                <a:lnTo>
                  <a:pt x="0" y="4078390"/>
                </a:lnTo>
                <a:lnTo>
                  <a:pt x="0" y="777181"/>
                </a:lnTo>
                <a:lnTo>
                  <a:pt x="133752" y="655619"/>
                </a:lnTo>
                <a:cubicBezTo>
                  <a:pt x="630047" y="246040"/>
                  <a:pt x="1266308" y="0"/>
                  <a:pt x="1960035" y="0"/>
                </a:cubicBezTo>
                <a:close/>
              </a:path>
            </a:pathLst>
          </a:cu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Freeform: Shape 20">
            <a:extLst>
              <a:ext uri="{FF2B5EF4-FFF2-40B4-BE49-F238E27FC236}">
                <a16:creationId xmlns:a16="http://schemas.microsoft.com/office/drawing/2014/main" id="{C64EAE84-A813-4501-BC71-DBD14BA02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59782" y="1"/>
            <a:ext cx="4195674" cy="3095741"/>
          </a:xfrm>
          <a:custGeom>
            <a:avLst/>
            <a:gdLst>
              <a:gd name="connsiteX0" fmla="*/ 252211 w 4195674"/>
              <a:gd name="connsiteY0" fmla="*/ 0 h 3095741"/>
              <a:gd name="connsiteX1" fmla="*/ 3943464 w 4195674"/>
              <a:gd name="connsiteY1" fmla="*/ 0 h 3095741"/>
              <a:gd name="connsiteX2" fmla="*/ 4030816 w 4195674"/>
              <a:gd name="connsiteY2" fmla="*/ 181331 h 3095741"/>
              <a:gd name="connsiteX3" fmla="*/ 4195674 w 4195674"/>
              <a:gd name="connsiteY3" fmla="*/ 997904 h 3095741"/>
              <a:gd name="connsiteX4" fmla="*/ 2097837 w 4195674"/>
              <a:gd name="connsiteY4" fmla="*/ 3095741 h 3095741"/>
              <a:gd name="connsiteX5" fmla="*/ 0 w 4195674"/>
              <a:gd name="connsiteY5" fmla="*/ 997904 h 3095741"/>
              <a:gd name="connsiteX6" fmla="*/ 164859 w 4195674"/>
              <a:gd name="connsiteY6" fmla="*/ 181331 h 3095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5674" h="3095741">
                <a:moveTo>
                  <a:pt x="252211" y="0"/>
                </a:moveTo>
                <a:lnTo>
                  <a:pt x="3943464" y="0"/>
                </a:lnTo>
                <a:lnTo>
                  <a:pt x="4030816" y="181331"/>
                </a:lnTo>
                <a:cubicBezTo>
                  <a:pt x="4136972" y="432313"/>
                  <a:pt x="4195674" y="708253"/>
                  <a:pt x="4195674" y="997904"/>
                </a:cubicBezTo>
                <a:cubicBezTo>
                  <a:pt x="4195674" y="2156507"/>
                  <a:pt x="3256440" y="3095741"/>
                  <a:pt x="2097837" y="3095741"/>
                </a:cubicBezTo>
                <a:cubicBezTo>
                  <a:pt x="939234" y="3095741"/>
                  <a:pt x="0" y="2156507"/>
                  <a:pt x="0" y="997904"/>
                </a:cubicBezTo>
                <a:cubicBezTo>
                  <a:pt x="0" y="708253"/>
                  <a:pt x="58702" y="432313"/>
                  <a:pt x="164859" y="181331"/>
                </a:cubicBezTo>
                <a:close/>
              </a:path>
            </a:pathLst>
          </a:cu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Graphic 5" descr="Saw with solid fill">
            <a:extLst>
              <a:ext uri="{FF2B5EF4-FFF2-40B4-BE49-F238E27FC236}">
                <a16:creationId xmlns:a16="http://schemas.microsoft.com/office/drawing/2014/main" id="{8050D613-C417-3144-A9E2-DF312B295B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36211" y="165871"/>
            <a:ext cx="2353922" cy="2353922"/>
          </a:xfrm>
          <a:prstGeom prst="rect">
            <a:avLst/>
          </a:prstGeom>
        </p:spPr>
      </p:pic>
      <p:sp>
        <p:nvSpPr>
          <p:cNvPr id="3" name="Content Placeholder 2">
            <a:extLst>
              <a:ext uri="{FF2B5EF4-FFF2-40B4-BE49-F238E27FC236}">
                <a16:creationId xmlns:a16="http://schemas.microsoft.com/office/drawing/2014/main" id="{7E8F8215-095C-104B-8B69-B5305921FEC3}"/>
              </a:ext>
            </a:extLst>
          </p:cNvPr>
          <p:cNvSpPr>
            <a:spLocks noGrp="1"/>
          </p:cNvSpPr>
          <p:nvPr>
            <p:ph idx="1"/>
          </p:nvPr>
        </p:nvSpPr>
        <p:spPr>
          <a:xfrm>
            <a:off x="6657715" y="2990818"/>
            <a:ext cx="4195675" cy="2913872"/>
          </a:xfrm>
        </p:spPr>
        <p:txBody>
          <a:bodyPr anchor="t">
            <a:normAutofit/>
          </a:bodyPr>
          <a:lstStyle/>
          <a:p>
            <a:pPr marL="0" indent="0">
              <a:buNone/>
            </a:pPr>
            <a:r>
              <a:rPr lang="en-LT" sz="2000">
                <a:latin typeface="Times New Roman" panose="02020603050405020304" pitchFamily="18" charset="0"/>
                <a:cs typeface="Times New Roman" panose="02020603050405020304" pitchFamily="18" charset="0"/>
              </a:rPr>
              <a:t>Kiekvieną žaidimą galite perkurti taip, kad jis tiktų Jūsų klasei, Jūsų klasės kalbos lygiui, amžiaus grupei. Žvelkite kūrybiškai, būkite drąsūs.</a:t>
            </a:r>
          </a:p>
        </p:txBody>
      </p:sp>
      <p:pic>
        <p:nvPicPr>
          <p:cNvPr id="8" name="Graphic 7" descr="Screwdriver with solid fill">
            <a:extLst>
              <a:ext uri="{FF2B5EF4-FFF2-40B4-BE49-F238E27FC236}">
                <a16:creationId xmlns:a16="http://schemas.microsoft.com/office/drawing/2014/main" id="{27F21484-89E2-5C49-92AC-897251A3A2B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5154" y="3684772"/>
            <a:ext cx="2752751" cy="2752751"/>
          </a:xfrm>
          <a:prstGeom prst="rect">
            <a:avLst/>
          </a:prstGeom>
        </p:spPr>
      </p:pic>
      <p:sp>
        <p:nvSpPr>
          <p:cNvPr id="2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solidFill>
                <a:srgbClr val="FFFFFF"/>
              </a:solidFill>
            </a:endParaRPr>
          </a:p>
        </p:txBody>
      </p:sp>
      <p:cxnSp>
        <p:nvCxnSpPr>
          <p:cNvPr id="25" name="Straight Connector 2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5100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6029</TotalTime>
  <Words>1435</Words>
  <Application>Microsoft Macintosh PowerPoint</Application>
  <PresentationFormat>Widescreen</PresentationFormat>
  <Paragraphs>113</Paragraphs>
  <Slides>30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ŽAISDAMI MOKOMĖS</vt:lpstr>
      <vt:lpstr>      PRADEDAME!</vt:lpstr>
      <vt:lpstr>ĮTRAUK MANE</vt:lpstr>
      <vt:lpstr>ŽAISDAMI MOKOMĖS</vt:lpstr>
      <vt:lpstr>ŽAISTI GALI VISI</vt:lpstr>
      <vt:lpstr>TAIGI KODĖL ŽAIDIAME</vt:lpstr>
      <vt:lpstr>GALIMOS ĮVAIRIOS KATEGORIJOS</vt:lpstr>
      <vt:lpstr>MANO SKIRSTYMAS</vt:lpstr>
      <vt:lpstr>ŽVELKIME KŪRYBIŠKAI</vt:lpstr>
      <vt:lpstr>ASISTENTO PAGALBA</vt:lpstr>
      <vt:lpstr>ŽAISDAMI MOKOMĖS ABĖCĖLĖS</vt:lpstr>
      <vt:lpstr>PRALAUŽIAME LEDUS</vt:lpstr>
      <vt:lpstr>KRYŽIUKAI NULIUKAI</vt:lpstr>
      <vt:lpstr>SPRINTAS</vt:lpstr>
      <vt:lpstr>KŪRYBINIS RAŠYMAS</vt:lpstr>
      <vt:lpstr>KŪRYBINIS RAŠYMAS</vt:lpstr>
      <vt:lpstr>KŪRYBINIS RAŠYMAS</vt:lpstr>
      <vt:lpstr>ŽAISDAMI MOKOMĖS</vt:lpstr>
      <vt:lpstr>ŠEŠIOS MĄSTYMO SKRYBĖLĖS. METODO TAIKYMAS ŽAIDIME</vt:lpstr>
      <vt:lpstr>ŠEŠIOS MĄSTYMO SKRYBĖLĖS. METODO TAIKYMAS ŽAIDIME</vt:lpstr>
      <vt:lpstr>ŠEŠIOS MĄSTYMO SKRYBĖLĖS. METODO TAIKYMAS ŽAIDIME</vt:lpstr>
      <vt:lpstr>ATMINTIS</vt:lpstr>
      <vt:lpstr>Tele Bim Bam - Mėlyna </vt:lpstr>
      <vt:lpstr>PAPASAKOK APIE SAVO RYTĄ NEPAVARTOJĘS (-USI) NEI VIENO VEIKSMAŽODŽIO</vt:lpstr>
      <vt:lpstr>ISTORIJA ATVIRKŠČIAI</vt:lpstr>
      <vt:lpstr>KŪRYBIŠKAS ATPASAKOJIMAS</vt:lpstr>
      <vt:lpstr>STIPRINAME KOMANDĄ / GERIAU SUSIPAŽĮSTAME </vt:lpstr>
      <vt:lpstr>ŽAIDIMAI KAMUOLIU</vt:lpstr>
      <vt:lpstr>BINGO</vt:lpstr>
      <vt:lpstr>MOKYTOJAI DALIJASI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ŽAIDŽIAME, DAINUOJAME, MOKOMĖS</dc:title>
  <dc:creator>Birute Black</dc:creator>
  <cp:lastModifiedBy>Birute Black</cp:lastModifiedBy>
  <cp:revision>57</cp:revision>
  <dcterms:created xsi:type="dcterms:W3CDTF">2021-07-16T11:22:10Z</dcterms:created>
  <dcterms:modified xsi:type="dcterms:W3CDTF">2021-12-11T07:50:07Z</dcterms:modified>
</cp:coreProperties>
</file>