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73" r:id="rId3"/>
    <p:sldId id="272" r:id="rId4"/>
    <p:sldId id="275" r:id="rId5"/>
    <p:sldId id="274" r:id="rId6"/>
    <p:sldId id="262" r:id="rId7"/>
    <p:sldId id="268" r:id="rId8"/>
    <p:sldId id="261" r:id="rId9"/>
    <p:sldId id="276" r:id="rId10"/>
    <p:sldId id="269" r:id="rId11"/>
    <p:sldId id="266" r:id="rId12"/>
    <p:sldId id="267" r:id="rId1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A9D18E"/>
    <a:srgbClr val="2E75B6"/>
    <a:srgbClr val="F0E1FF"/>
    <a:srgbClr val="58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3441E-E0D1-4360-936E-771B3185EF8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7B7AE3D6-3AD0-4099-8507-9EEABC1E6AEB}">
      <dgm:prSet phldrT="[Tekstas]"/>
      <dgm:spPr/>
      <dgm:t>
        <a:bodyPr/>
        <a:lstStyle/>
        <a:p>
          <a:r>
            <a:rPr lang="lt-LT" b="1" dirty="0" smtClean="0"/>
            <a:t>KŪRYBIŠKUMO</a:t>
          </a:r>
          <a:endParaRPr lang="lt-LT" b="1" dirty="0"/>
        </a:p>
      </dgm:t>
    </dgm:pt>
    <dgm:pt modelId="{0D5986A0-12F7-4E21-B0DE-CEC60FF70288}" type="parTrans" cxnId="{C0C616DA-88F3-4927-AC5D-9F6D0537344F}">
      <dgm:prSet/>
      <dgm:spPr/>
      <dgm:t>
        <a:bodyPr/>
        <a:lstStyle/>
        <a:p>
          <a:endParaRPr lang="lt-LT"/>
        </a:p>
      </dgm:t>
    </dgm:pt>
    <dgm:pt modelId="{328BE512-092A-491F-9007-F09592F090B8}" type="sibTrans" cxnId="{C0C616DA-88F3-4927-AC5D-9F6D0537344F}">
      <dgm:prSet/>
      <dgm:spPr/>
      <dgm:t>
        <a:bodyPr/>
        <a:lstStyle/>
        <a:p>
          <a:endParaRPr lang="lt-LT"/>
        </a:p>
      </dgm:t>
    </dgm:pt>
    <dgm:pt modelId="{1A1CA69F-A298-4637-9053-240612ACD02F}">
      <dgm:prSet phldrT="[Tekstas]"/>
      <dgm:spPr/>
      <dgm:t>
        <a:bodyPr/>
        <a:lstStyle/>
        <a:p>
          <a:r>
            <a:rPr lang="lt-LT" b="1" dirty="0" smtClean="0"/>
            <a:t>TIKSLINGUMO</a:t>
          </a:r>
          <a:endParaRPr lang="lt-LT" b="1" dirty="0"/>
        </a:p>
      </dgm:t>
    </dgm:pt>
    <dgm:pt modelId="{5BE5E2B5-757D-41F4-A68A-98DE37560F10}" type="parTrans" cxnId="{139FEBF9-BFFC-49EF-9E18-AD82900C0141}">
      <dgm:prSet/>
      <dgm:spPr/>
      <dgm:t>
        <a:bodyPr/>
        <a:lstStyle/>
        <a:p>
          <a:endParaRPr lang="lt-LT"/>
        </a:p>
      </dgm:t>
    </dgm:pt>
    <dgm:pt modelId="{A17957B5-2FCD-4DD5-906E-5D10EBE42910}" type="sibTrans" cxnId="{139FEBF9-BFFC-49EF-9E18-AD82900C0141}">
      <dgm:prSet/>
      <dgm:spPr/>
      <dgm:t>
        <a:bodyPr/>
        <a:lstStyle/>
        <a:p>
          <a:endParaRPr lang="lt-LT"/>
        </a:p>
      </dgm:t>
    </dgm:pt>
    <dgm:pt modelId="{6E3CAF6A-5F70-43BD-87EF-BAF90D71AD24}">
      <dgm:prSet phldrT="[Tekstas]"/>
      <dgm:spPr/>
      <dgm:t>
        <a:bodyPr/>
        <a:lstStyle/>
        <a:p>
          <a:r>
            <a:rPr lang="lt-LT" b="1" dirty="0" smtClean="0"/>
            <a:t>LANKSTUMO</a:t>
          </a:r>
          <a:endParaRPr lang="lt-LT" b="1" dirty="0"/>
        </a:p>
      </dgm:t>
    </dgm:pt>
    <dgm:pt modelId="{4CEE8D44-1BC0-4D95-BC16-3C42A6C638EA}" type="parTrans" cxnId="{A81B9FDE-AB04-456D-946B-423E536CC9B6}">
      <dgm:prSet/>
      <dgm:spPr/>
      <dgm:t>
        <a:bodyPr/>
        <a:lstStyle/>
        <a:p>
          <a:endParaRPr lang="lt-LT"/>
        </a:p>
      </dgm:t>
    </dgm:pt>
    <dgm:pt modelId="{7975F908-84F2-436C-BFFB-359AC5C74C32}" type="sibTrans" cxnId="{A81B9FDE-AB04-456D-946B-423E536CC9B6}">
      <dgm:prSet/>
      <dgm:spPr/>
      <dgm:t>
        <a:bodyPr/>
        <a:lstStyle/>
        <a:p>
          <a:endParaRPr lang="lt-LT"/>
        </a:p>
      </dgm:t>
    </dgm:pt>
    <dgm:pt modelId="{DCD8895B-DE6E-4F75-BBB6-36408D8EC613}" type="pres">
      <dgm:prSet presAssocID="{8BA3441E-E0D1-4360-936E-771B3185EF8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59EEE6B-B4C2-4219-9286-0EBA755D69E7}" type="pres">
      <dgm:prSet presAssocID="{7B7AE3D6-3AD0-4099-8507-9EEABC1E6AEB}" presName="gear1" presStyleLbl="node1" presStyleIdx="0" presStyleCnt="3" custScaleX="92936" custScaleY="77203" custLinFactNeighborX="2515" custLinFactNeighborY="-22782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7776E5D-34C1-42F8-B232-89EEFE1B63E7}" type="pres">
      <dgm:prSet presAssocID="{7B7AE3D6-3AD0-4099-8507-9EEABC1E6AEB}" presName="gear1srcNode" presStyleLbl="node1" presStyleIdx="0" presStyleCnt="3"/>
      <dgm:spPr/>
      <dgm:t>
        <a:bodyPr/>
        <a:lstStyle/>
        <a:p>
          <a:endParaRPr lang="lt-LT"/>
        </a:p>
      </dgm:t>
    </dgm:pt>
    <dgm:pt modelId="{3BEF2114-3A72-431B-A38B-9EF5236CCAB2}" type="pres">
      <dgm:prSet presAssocID="{7B7AE3D6-3AD0-4099-8507-9EEABC1E6AEB}" presName="gear1dstNode" presStyleLbl="node1" presStyleIdx="0" presStyleCnt="3"/>
      <dgm:spPr/>
      <dgm:t>
        <a:bodyPr/>
        <a:lstStyle/>
        <a:p>
          <a:endParaRPr lang="lt-LT"/>
        </a:p>
      </dgm:t>
    </dgm:pt>
    <dgm:pt modelId="{A0B19821-EFD9-4BF9-9B14-7F2DBF0178E4}" type="pres">
      <dgm:prSet presAssocID="{1A1CA69F-A298-4637-9053-240612ACD02F}" presName="gear2" presStyleLbl="node1" presStyleIdx="1" presStyleCnt="3" custScaleX="150389" custScaleY="124516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7D4C569-7EE1-4148-9E12-892A7F20018E}" type="pres">
      <dgm:prSet presAssocID="{1A1CA69F-A298-4637-9053-240612ACD02F}" presName="gear2srcNode" presStyleLbl="node1" presStyleIdx="1" presStyleCnt="3"/>
      <dgm:spPr/>
      <dgm:t>
        <a:bodyPr/>
        <a:lstStyle/>
        <a:p>
          <a:endParaRPr lang="lt-LT"/>
        </a:p>
      </dgm:t>
    </dgm:pt>
    <dgm:pt modelId="{441D9C83-81AF-4809-9D4E-F21214A785B8}" type="pres">
      <dgm:prSet presAssocID="{1A1CA69F-A298-4637-9053-240612ACD02F}" presName="gear2dstNode" presStyleLbl="node1" presStyleIdx="1" presStyleCnt="3"/>
      <dgm:spPr/>
      <dgm:t>
        <a:bodyPr/>
        <a:lstStyle/>
        <a:p>
          <a:endParaRPr lang="lt-LT"/>
        </a:p>
      </dgm:t>
    </dgm:pt>
    <dgm:pt modelId="{268D6828-327A-4AB7-921A-DE9C9BCE9661}" type="pres">
      <dgm:prSet presAssocID="{6E3CAF6A-5F70-43BD-87EF-BAF90D71AD24}" presName="gear3" presStyleLbl="node1" presStyleIdx="2" presStyleCnt="3" custScaleX="123179" custScaleY="119380" custLinFactNeighborX="18443" custLinFactNeighborY="-1729"/>
      <dgm:spPr/>
      <dgm:t>
        <a:bodyPr/>
        <a:lstStyle/>
        <a:p>
          <a:endParaRPr lang="lt-LT"/>
        </a:p>
      </dgm:t>
    </dgm:pt>
    <dgm:pt modelId="{4961D7E9-E125-4B02-83BF-DB38C0E242AE}" type="pres">
      <dgm:prSet presAssocID="{6E3CAF6A-5F70-43BD-87EF-BAF90D71AD2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F1D8153-67F8-4EFB-B06F-F35FCC624C9D}" type="pres">
      <dgm:prSet presAssocID="{6E3CAF6A-5F70-43BD-87EF-BAF90D71AD24}" presName="gear3srcNode" presStyleLbl="node1" presStyleIdx="2" presStyleCnt="3"/>
      <dgm:spPr/>
      <dgm:t>
        <a:bodyPr/>
        <a:lstStyle/>
        <a:p>
          <a:endParaRPr lang="lt-LT"/>
        </a:p>
      </dgm:t>
    </dgm:pt>
    <dgm:pt modelId="{0CA88EE8-280D-4264-A63A-0A201AC91172}" type="pres">
      <dgm:prSet presAssocID="{6E3CAF6A-5F70-43BD-87EF-BAF90D71AD24}" presName="gear3dstNode" presStyleLbl="node1" presStyleIdx="2" presStyleCnt="3"/>
      <dgm:spPr/>
      <dgm:t>
        <a:bodyPr/>
        <a:lstStyle/>
        <a:p>
          <a:endParaRPr lang="lt-LT"/>
        </a:p>
      </dgm:t>
    </dgm:pt>
    <dgm:pt modelId="{BE88B81C-A983-47F2-B443-5F3341582467}" type="pres">
      <dgm:prSet presAssocID="{328BE512-092A-491F-9007-F09592F090B8}" presName="connector1" presStyleLbl="sibTrans2D1" presStyleIdx="0" presStyleCnt="3" custScaleX="76961" custScaleY="78340" custLinFactNeighborX="8510" custLinFactNeighborY="-16504"/>
      <dgm:spPr/>
      <dgm:t>
        <a:bodyPr/>
        <a:lstStyle/>
        <a:p>
          <a:endParaRPr lang="lt-LT"/>
        </a:p>
      </dgm:t>
    </dgm:pt>
    <dgm:pt modelId="{ACEB260E-CAA9-44D8-809F-8EF32D7E3B45}" type="pres">
      <dgm:prSet presAssocID="{A17957B5-2FCD-4DD5-906E-5D10EBE42910}" presName="connector2" presStyleLbl="sibTrans2D1" presStyleIdx="1" presStyleCnt="3" custLinFactNeighborX="-19205" custLinFactNeighborY="-3358"/>
      <dgm:spPr/>
      <dgm:t>
        <a:bodyPr/>
        <a:lstStyle/>
        <a:p>
          <a:endParaRPr lang="lt-LT"/>
        </a:p>
      </dgm:t>
    </dgm:pt>
    <dgm:pt modelId="{2B493EA5-C7AD-47D1-AF3A-786841E53C1E}" type="pres">
      <dgm:prSet presAssocID="{7975F908-84F2-436C-BFFB-359AC5C74C32}" presName="connector3" presStyleLbl="sibTrans2D1" presStyleIdx="2" presStyleCnt="3" custAng="854470" custScaleX="104981" custScaleY="89296" custLinFactNeighborX="8527" custLinFactNeighborY="-6019"/>
      <dgm:spPr/>
      <dgm:t>
        <a:bodyPr/>
        <a:lstStyle/>
        <a:p>
          <a:endParaRPr lang="lt-LT"/>
        </a:p>
      </dgm:t>
    </dgm:pt>
  </dgm:ptLst>
  <dgm:cxnLst>
    <dgm:cxn modelId="{A81B9FDE-AB04-456D-946B-423E536CC9B6}" srcId="{8BA3441E-E0D1-4360-936E-771B3185EF8C}" destId="{6E3CAF6A-5F70-43BD-87EF-BAF90D71AD24}" srcOrd="2" destOrd="0" parTransId="{4CEE8D44-1BC0-4D95-BC16-3C42A6C638EA}" sibTransId="{7975F908-84F2-436C-BFFB-359AC5C74C32}"/>
    <dgm:cxn modelId="{45FD9335-4E70-4CA2-AEA8-A3ADF023EE58}" type="presOf" srcId="{6E3CAF6A-5F70-43BD-87EF-BAF90D71AD24}" destId="{0CA88EE8-280D-4264-A63A-0A201AC91172}" srcOrd="3" destOrd="0" presId="urn:microsoft.com/office/officeart/2005/8/layout/gear1"/>
    <dgm:cxn modelId="{139FEBF9-BFFC-49EF-9E18-AD82900C0141}" srcId="{8BA3441E-E0D1-4360-936E-771B3185EF8C}" destId="{1A1CA69F-A298-4637-9053-240612ACD02F}" srcOrd="1" destOrd="0" parTransId="{5BE5E2B5-757D-41F4-A68A-98DE37560F10}" sibTransId="{A17957B5-2FCD-4DD5-906E-5D10EBE42910}"/>
    <dgm:cxn modelId="{22E78B93-72AC-4302-BB62-AF6937577383}" type="presOf" srcId="{A17957B5-2FCD-4DD5-906E-5D10EBE42910}" destId="{ACEB260E-CAA9-44D8-809F-8EF32D7E3B45}" srcOrd="0" destOrd="0" presId="urn:microsoft.com/office/officeart/2005/8/layout/gear1"/>
    <dgm:cxn modelId="{101E7C04-266C-4AB1-B925-704B66815AAA}" type="presOf" srcId="{328BE512-092A-491F-9007-F09592F090B8}" destId="{BE88B81C-A983-47F2-B443-5F3341582467}" srcOrd="0" destOrd="0" presId="urn:microsoft.com/office/officeart/2005/8/layout/gear1"/>
    <dgm:cxn modelId="{53F7AD47-ECA4-457B-B1E4-FE78999A3559}" type="presOf" srcId="{1A1CA69F-A298-4637-9053-240612ACD02F}" destId="{A0B19821-EFD9-4BF9-9B14-7F2DBF0178E4}" srcOrd="0" destOrd="0" presId="urn:microsoft.com/office/officeart/2005/8/layout/gear1"/>
    <dgm:cxn modelId="{28549981-2D7B-4D24-967F-8E0AFEF5CEFD}" type="presOf" srcId="{8BA3441E-E0D1-4360-936E-771B3185EF8C}" destId="{DCD8895B-DE6E-4F75-BBB6-36408D8EC613}" srcOrd="0" destOrd="0" presId="urn:microsoft.com/office/officeart/2005/8/layout/gear1"/>
    <dgm:cxn modelId="{0E4BF711-A42E-4F33-9871-4D5BB3C2FD94}" type="presOf" srcId="{7B7AE3D6-3AD0-4099-8507-9EEABC1E6AEB}" destId="{3BEF2114-3A72-431B-A38B-9EF5236CCAB2}" srcOrd="2" destOrd="0" presId="urn:microsoft.com/office/officeart/2005/8/layout/gear1"/>
    <dgm:cxn modelId="{97CF9CBF-F2D6-437F-A56A-5A1393D0AA64}" type="presOf" srcId="{6E3CAF6A-5F70-43BD-87EF-BAF90D71AD24}" destId="{268D6828-327A-4AB7-921A-DE9C9BCE9661}" srcOrd="0" destOrd="0" presId="urn:microsoft.com/office/officeart/2005/8/layout/gear1"/>
    <dgm:cxn modelId="{127F4027-C20D-4793-9D24-CC52DC5492B1}" type="presOf" srcId="{7975F908-84F2-436C-BFFB-359AC5C74C32}" destId="{2B493EA5-C7AD-47D1-AF3A-786841E53C1E}" srcOrd="0" destOrd="0" presId="urn:microsoft.com/office/officeart/2005/8/layout/gear1"/>
    <dgm:cxn modelId="{5F1F99E8-2721-441C-91B7-C2D8F22D3D0B}" type="presOf" srcId="{7B7AE3D6-3AD0-4099-8507-9EEABC1E6AEB}" destId="{47776E5D-34C1-42F8-B232-89EEFE1B63E7}" srcOrd="1" destOrd="0" presId="urn:microsoft.com/office/officeart/2005/8/layout/gear1"/>
    <dgm:cxn modelId="{41575DFD-A011-472D-BA4D-20E29FDBCCD8}" type="presOf" srcId="{1A1CA69F-A298-4637-9053-240612ACD02F}" destId="{441D9C83-81AF-4809-9D4E-F21214A785B8}" srcOrd="2" destOrd="0" presId="urn:microsoft.com/office/officeart/2005/8/layout/gear1"/>
    <dgm:cxn modelId="{D4865ED6-AAA6-41BE-BD0D-CC7200B674C3}" type="presOf" srcId="{7B7AE3D6-3AD0-4099-8507-9EEABC1E6AEB}" destId="{759EEE6B-B4C2-4219-9286-0EBA755D69E7}" srcOrd="0" destOrd="0" presId="urn:microsoft.com/office/officeart/2005/8/layout/gear1"/>
    <dgm:cxn modelId="{DFD9F109-D8BA-40CA-B594-E1D21EEA3E89}" type="presOf" srcId="{1A1CA69F-A298-4637-9053-240612ACD02F}" destId="{57D4C569-7EE1-4148-9E12-892A7F20018E}" srcOrd="1" destOrd="0" presId="urn:microsoft.com/office/officeart/2005/8/layout/gear1"/>
    <dgm:cxn modelId="{C0C616DA-88F3-4927-AC5D-9F6D0537344F}" srcId="{8BA3441E-E0D1-4360-936E-771B3185EF8C}" destId="{7B7AE3D6-3AD0-4099-8507-9EEABC1E6AEB}" srcOrd="0" destOrd="0" parTransId="{0D5986A0-12F7-4E21-B0DE-CEC60FF70288}" sibTransId="{328BE512-092A-491F-9007-F09592F090B8}"/>
    <dgm:cxn modelId="{9674B33D-4BBF-423A-9D15-76EC04E212F1}" type="presOf" srcId="{6E3CAF6A-5F70-43BD-87EF-BAF90D71AD24}" destId="{4961D7E9-E125-4B02-83BF-DB38C0E242AE}" srcOrd="1" destOrd="0" presId="urn:microsoft.com/office/officeart/2005/8/layout/gear1"/>
    <dgm:cxn modelId="{460ECCDF-5690-4DFE-B4ED-33BD956F28D7}" type="presOf" srcId="{6E3CAF6A-5F70-43BD-87EF-BAF90D71AD24}" destId="{DF1D8153-67F8-4EFB-B06F-F35FCC624C9D}" srcOrd="2" destOrd="0" presId="urn:microsoft.com/office/officeart/2005/8/layout/gear1"/>
    <dgm:cxn modelId="{8A8BF7BB-05CC-4139-8EED-9794D8710A13}" type="presParOf" srcId="{DCD8895B-DE6E-4F75-BBB6-36408D8EC613}" destId="{759EEE6B-B4C2-4219-9286-0EBA755D69E7}" srcOrd="0" destOrd="0" presId="urn:microsoft.com/office/officeart/2005/8/layout/gear1"/>
    <dgm:cxn modelId="{67CD93E7-66CC-4EB7-BB38-B9BC02956959}" type="presParOf" srcId="{DCD8895B-DE6E-4F75-BBB6-36408D8EC613}" destId="{47776E5D-34C1-42F8-B232-89EEFE1B63E7}" srcOrd="1" destOrd="0" presId="urn:microsoft.com/office/officeart/2005/8/layout/gear1"/>
    <dgm:cxn modelId="{15A6FC7C-1162-4589-8A43-79A5EAFEBCE5}" type="presParOf" srcId="{DCD8895B-DE6E-4F75-BBB6-36408D8EC613}" destId="{3BEF2114-3A72-431B-A38B-9EF5236CCAB2}" srcOrd="2" destOrd="0" presId="urn:microsoft.com/office/officeart/2005/8/layout/gear1"/>
    <dgm:cxn modelId="{B9D57622-F04F-4193-A543-85699E8064FF}" type="presParOf" srcId="{DCD8895B-DE6E-4F75-BBB6-36408D8EC613}" destId="{A0B19821-EFD9-4BF9-9B14-7F2DBF0178E4}" srcOrd="3" destOrd="0" presId="urn:microsoft.com/office/officeart/2005/8/layout/gear1"/>
    <dgm:cxn modelId="{9BDA9142-DF99-4CBE-8122-F160DE5B51A2}" type="presParOf" srcId="{DCD8895B-DE6E-4F75-BBB6-36408D8EC613}" destId="{57D4C569-7EE1-4148-9E12-892A7F20018E}" srcOrd="4" destOrd="0" presId="urn:microsoft.com/office/officeart/2005/8/layout/gear1"/>
    <dgm:cxn modelId="{0E28B65A-5C9B-4B59-8CCE-1AEB3F4E7100}" type="presParOf" srcId="{DCD8895B-DE6E-4F75-BBB6-36408D8EC613}" destId="{441D9C83-81AF-4809-9D4E-F21214A785B8}" srcOrd="5" destOrd="0" presId="urn:microsoft.com/office/officeart/2005/8/layout/gear1"/>
    <dgm:cxn modelId="{624A4B7A-98D2-4662-BB24-B892B6B2BA2A}" type="presParOf" srcId="{DCD8895B-DE6E-4F75-BBB6-36408D8EC613}" destId="{268D6828-327A-4AB7-921A-DE9C9BCE9661}" srcOrd="6" destOrd="0" presId="urn:microsoft.com/office/officeart/2005/8/layout/gear1"/>
    <dgm:cxn modelId="{9B856AFB-2648-422B-B8BD-177A291F4A0B}" type="presParOf" srcId="{DCD8895B-DE6E-4F75-BBB6-36408D8EC613}" destId="{4961D7E9-E125-4B02-83BF-DB38C0E242AE}" srcOrd="7" destOrd="0" presId="urn:microsoft.com/office/officeart/2005/8/layout/gear1"/>
    <dgm:cxn modelId="{FDA67904-EF8F-4B71-9726-3B0AD0951C53}" type="presParOf" srcId="{DCD8895B-DE6E-4F75-BBB6-36408D8EC613}" destId="{DF1D8153-67F8-4EFB-B06F-F35FCC624C9D}" srcOrd="8" destOrd="0" presId="urn:microsoft.com/office/officeart/2005/8/layout/gear1"/>
    <dgm:cxn modelId="{0D6FFA37-B600-45BF-8DD6-8EEA3A1A01D4}" type="presParOf" srcId="{DCD8895B-DE6E-4F75-BBB6-36408D8EC613}" destId="{0CA88EE8-280D-4264-A63A-0A201AC91172}" srcOrd="9" destOrd="0" presId="urn:microsoft.com/office/officeart/2005/8/layout/gear1"/>
    <dgm:cxn modelId="{65AD7E54-A024-462E-9D44-F913E1059F8E}" type="presParOf" srcId="{DCD8895B-DE6E-4F75-BBB6-36408D8EC613}" destId="{BE88B81C-A983-47F2-B443-5F3341582467}" srcOrd="10" destOrd="0" presId="urn:microsoft.com/office/officeart/2005/8/layout/gear1"/>
    <dgm:cxn modelId="{92727B84-5B5E-4D22-BDD2-1F8A679BF2EA}" type="presParOf" srcId="{DCD8895B-DE6E-4F75-BBB6-36408D8EC613}" destId="{ACEB260E-CAA9-44D8-809F-8EF32D7E3B45}" srcOrd="11" destOrd="0" presId="urn:microsoft.com/office/officeart/2005/8/layout/gear1"/>
    <dgm:cxn modelId="{0C9016DC-20C3-4B4C-88E5-6E74CC9EE972}" type="presParOf" srcId="{DCD8895B-DE6E-4F75-BBB6-36408D8EC613}" destId="{2B493EA5-C7AD-47D1-AF3A-786841E53C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EEE6B-B4C2-4219-9286-0EBA755D69E7}">
      <dsp:nvSpPr>
        <dsp:cNvPr id="0" name=""/>
        <dsp:cNvSpPr/>
      </dsp:nvSpPr>
      <dsp:spPr>
        <a:xfrm>
          <a:off x="4025914" y="2342624"/>
          <a:ext cx="2769740" cy="230085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/>
            <a:t>KŪRYBIŠKUMO</a:t>
          </a:r>
          <a:endParaRPr lang="lt-LT" sz="1800" b="1" kern="1200" dirty="0"/>
        </a:p>
      </dsp:txBody>
      <dsp:txXfrm>
        <a:off x="4547711" y="2881588"/>
        <a:ext cx="1726146" cy="1182687"/>
      </dsp:txXfrm>
    </dsp:sp>
    <dsp:sp modelId="{A0B19821-EFD9-4BF9-9B14-7F2DBF0178E4}">
      <dsp:nvSpPr>
        <dsp:cNvPr id="0" name=""/>
        <dsp:cNvSpPr/>
      </dsp:nvSpPr>
      <dsp:spPr>
        <a:xfrm>
          <a:off x="1565642" y="1711768"/>
          <a:ext cx="3259631" cy="26988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b="1" kern="1200" dirty="0" smtClean="0"/>
            <a:t>TIKSLINGUMO</a:t>
          </a:r>
          <a:endParaRPr lang="lt-LT" sz="1700" b="1" kern="1200" dirty="0"/>
        </a:p>
      </dsp:txBody>
      <dsp:txXfrm>
        <a:off x="2326601" y="2395316"/>
        <a:ext cx="1737713" cy="1331746"/>
      </dsp:txXfrm>
    </dsp:sp>
    <dsp:sp modelId="{268D6828-327A-4AB7-921A-DE9C9BCE9661}">
      <dsp:nvSpPr>
        <dsp:cNvPr id="0" name=""/>
        <dsp:cNvSpPr/>
      </dsp:nvSpPr>
      <dsp:spPr>
        <a:xfrm rot="20700000">
          <a:off x="3544533" y="291106"/>
          <a:ext cx="2645452" cy="250571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b="1" kern="1200" dirty="0" smtClean="0"/>
            <a:t>LANKSTUMO</a:t>
          </a:r>
          <a:endParaRPr lang="lt-LT" sz="1700" b="1" kern="1200" dirty="0"/>
        </a:p>
      </dsp:txBody>
      <dsp:txXfrm rot="-20700000">
        <a:off x="4133047" y="832394"/>
        <a:ext cx="1468425" cy="1423137"/>
      </dsp:txXfrm>
    </dsp:sp>
    <dsp:sp modelId="{BE88B81C-A983-47F2-B443-5F3341582467}">
      <dsp:nvSpPr>
        <dsp:cNvPr id="0" name=""/>
        <dsp:cNvSpPr/>
      </dsp:nvSpPr>
      <dsp:spPr>
        <a:xfrm>
          <a:off x="4394282" y="2007899"/>
          <a:ext cx="2935863" cy="2988468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B260E-CAA9-44D8-809F-8EF32D7E3B45}">
      <dsp:nvSpPr>
        <dsp:cNvPr id="0" name=""/>
        <dsp:cNvSpPr/>
      </dsp:nvSpPr>
      <dsp:spPr>
        <a:xfrm>
          <a:off x="1195575" y="1399551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93EA5-C7AD-47D1-AF3A-786841E53C1E}">
      <dsp:nvSpPr>
        <dsp:cNvPr id="0" name=""/>
        <dsp:cNvSpPr/>
      </dsp:nvSpPr>
      <dsp:spPr>
        <a:xfrm rot="854470">
          <a:off x="3014893" y="-8225"/>
          <a:ext cx="3137246" cy="266851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77A02-9507-4C71-811F-AC04678DC7E4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CE08-6EFB-4B3D-9866-95771AA3A4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371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265C25E-0583-4E34-9A67-5230BE252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160E01-B936-40F7-B103-D611712A1524}" type="slidenum">
              <a:rPr lang="lt-LT" altLang="lt-LT"/>
              <a:pPr/>
              <a:t>4</a:t>
            </a:fld>
            <a:endParaRPr lang="lt-LT" altLang="lt-LT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56DBDD7-7D02-452A-B2E9-109BCE8C6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5BA9ECD-E6F7-4E30-A860-CD739627D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8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95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429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6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171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5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848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858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59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527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623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930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A8C1A5-19C7-466E-B56A-3DD8DFB52872}" type="datetimeFigureOut">
              <a:rPr lang="lt-LT" smtClean="0"/>
              <a:t>2021-01-28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B6E891-E716-4026-A3EA-1B5F6CAA7003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62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ma.eu/wp-content/uploads/2018/11/Mokini%C5%B3-muzikini%C5%B3-pasiekim%C5%B3-vertinima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Rūta Girdzijauskienė</a:t>
            </a:r>
            <a:endParaRPr lang="lt-L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2205952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lt-LT" sz="5400" b="1" dirty="0">
                <a:solidFill>
                  <a:schemeClr val="accent2">
                    <a:lumMod val="50000"/>
                  </a:schemeClr>
                </a:solidFill>
              </a:rPr>
              <a:t>Ir dar kartą apie vertinimą: </a:t>
            </a:r>
            <a:endParaRPr lang="lt-LT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lt-LT" sz="5400" b="1" dirty="0" smtClean="0">
                <a:solidFill>
                  <a:schemeClr val="accent2">
                    <a:lumMod val="50000"/>
                  </a:schemeClr>
                </a:solidFill>
              </a:rPr>
              <a:t>Kodėl </a:t>
            </a:r>
            <a:r>
              <a:rPr lang="lt-LT" sz="5400" b="1" dirty="0">
                <a:solidFill>
                  <a:schemeClr val="accent2">
                    <a:lumMod val="50000"/>
                  </a:schemeClr>
                </a:solidFill>
              </a:rPr>
              <a:t>ir kaip vertiname </a:t>
            </a:r>
            <a:r>
              <a:rPr lang="lt-LT" sz="5400" b="1" dirty="0" smtClean="0">
                <a:solidFill>
                  <a:schemeClr val="accent2">
                    <a:lumMod val="50000"/>
                  </a:schemeClr>
                </a:solidFill>
              </a:rPr>
              <a:t>RUBRIKOMIS?</a:t>
            </a:r>
          </a:p>
          <a:p>
            <a:endParaRPr lang="lt-LT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</a:rPr>
              <a:t>2 seminaras</a:t>
            </a:r>
          </a:p>
          <a:p>
            <a:pPr algn="ctr"/>
            <a:r>
              <a:rPr lang="lt-LT" sz="2600" b="1" dirty="0" smtClean="0">
                <a:solidFill>
                  <a:schemeClr val="accent2">
                    <a:lumMod val="50000"/>
                  </a:schemeClr>
                </a:solidFill>
              </a:rPr>
              <a:t>2021-01-29</a:t>
            </a:r>
            <a:endParaRPr lang="lt-LT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b="1" dirty="0" smtClean="0">
                <a:solidFill>
                  <a:schemeClr val="accent1">
                    <a:lumMod val="50000"/>
                  </a:schemeClr>
                </a:solidFill>
              </a:rPr>
              <a:t>VERTINIMO RUBRIKOMIS 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>PRINCIPAI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  </a:t>
            </a:r>
            <a:endParaRPr lang="lt-LT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29924183"/>
              </p:ext>
            </p:extLst>
          </p:nvPr>
        </p:nvGraphicFramePr>
        <p:xfrm>
          <a:off x="1732197" y="15591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4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Mokytojai svarsto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2023671"/>
            <a:ext cx="10058400" cy="43021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t-LT" sz="2800" dirty="0" smtClean="0"/>
              <a:t>  Vertinimo kriterijų perkėlimas iš kitų muzikinio ugdymo sričių (muzikinių konkursų, neformalaus ugdymo institucijų).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2800" dirty="0" smtClean="0"/>
              <a:t>  Vertinimo rubrikomis derinimas su kitais vertinimo būdais ir įrankiais.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2800" dirty="0" smtClean="0"/>
              <a:t>  Laiko </a:t>
            </a:r>
            <a:r>
              <a:rPr lang="lt-LT" sz="2800" dirty="0" smtClean="0"/>
              <a:t>ir žmogiškieji ištekliai.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2800" dirty="0" smtClean="0"/>
              <a:t>  </a:t>
            </a: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</a:rPr>
              <a:t>Vertinti </a:t>
            </a:r>
            <a:r>
              <a:rPr lang="lt-LT" sz="2800" b="1" dirty="0">
                <a:solidFill>
                  <a:schemeClr val="accent1">
                    <a:lumMod val="75000"/>
                  </a:schemeClr>
                </a:solidFill>
              </a:rPr>
              <a:t>negalima bausti. Kur dėsime kablelį?</a:t>
            </a:r>
          </a:p>
          <a:p>
            <a:pPr>
              <a:buFont typeface="Wingdings" panose="05000000000000000000" pitchFamily="2" charset="2"/>
              <a:buChar char="Ø"/>
            </a:pP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5325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>Ačiū už dėmesį</a:t>
            </a:r>
            <a:endParaRPr lang="lt-L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29841" y="2232356"/>
            <a:ext cx="10058400" cy="3793714"/>
          </a:xfrm>
        </p:spPr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accent2">
                    <a:lumMod val="75000"/>
                  </a:schemeClr>
                </a:solidFill>
              </a:rPr>
              <a:t>Daugiau informacijos artimiausiu metus ieškokite www.lmma.eu</a:t>
            </a:r>
            <a:endParaRPr lang="lt-L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Musical Artificial Intelligence – 6 Applications of AI for Audio | Eme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31" y="3537527"/>
            <a:ext cx="9533274" cy="25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>Apie ką nekalbėsiu:</a:t>
            </a:r>
            <a:endParaRPr lang="lt-L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2028614"/>
            <a:ext cx="6583680" cy="4023360"/>
          </a:xfrm>
        </p:spPr>
        <p:txBody>
          <a:bodyPr>
            <a:normAutofit/>
          </a:bodyPr>
          <a:lstStyle/>
          <a:p>
            <a:r>
              <a:rPr lang="lt-LT" sz="2400" dirty="0" smtClean="0"/>
              <a:t>Kodėl reikia vertinti?</a:t>
            </a:r>
          </a:p>
          <a:p>
            <a:r>
              <a:rPr lang="lt-LT" sz="2400" dirty="0" smtClean="0"/>
              <a:t>Vertinimo būdų ir strategijų įvairovė</a:t>
            </a:r>
          </a:p>
          <a:p>
            <a:r>
              <a:rPr lang="lt-LT" sz="2400" dirty="0" smtClean="0"/>
              <a:t>Vertinimo organizavimas</a:t>
            </a:r>
          </a:p>
          <a:p>
            <a:r>
              <a:rPr lang="lt-LT" sz="2400" dirty="0" smtClean="0"/>
              <a:t>Vertinimo metodai</a:t>
            </a:r>
          </a:p>
          <a:p>
            <a:r>
              <a:rPr lang="lt-LT" sz="2400" dirty="0" smtClean="0"/>
              <a:t>Muzikos pasiekimų vertinimo tipologija</a:t>
            </a:r>
          </a:p>
          <a:p>
            <a:r>
              <a:rPr lang="lt-LT" sz="2400" dirty="0" smtClean="0"/>
              <a:t>Projektas ir jo rezultatai (tyrimai, ataskaitos, pavyzdžiai)</a:t>
            </a:r>
            <a:endParaRPr lang="lt-LT" sz="24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/>
          <a:srcRect l="34246" t="21252" r="35544" b="5765"/>
          <a:stretch/>
        </p:blipFill>
        <p:spPr>
          <a:xfrm>
            <a:off x="7680960" y="490888"/>
            <a:ext cx="4206239" cy="5715795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1097280" y="5560352"/>
            <a:ext cx="6910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3"/>
              </a:rPr>
              <a:t>http://</a:t>
            </a:r>
            <a:r>
              <a:rPr lang="lt-LT" dirty="0" smtClean="0">
                <a:hlinkClick r:id="rId3"/>
              </a:rPr>
              <a:t>www.lmma.eu/wp-content/uploads/2018/11/Mokini%C5%B3-muzikini%C5%B3-pasiekim%C5%B3-vertinimas.pdf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527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 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14" y="368250"/>
            <a:ext cx="10034885" cy="5644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45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E3AF36C-0212-4CB2-831C-F92D30F53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292815"/>
          </a:xfrm>
        </p:spPr>
        <p:txBody>
          <a:bodyPr>
            <a:normAutofit/>
          </a:bodyPr>
          <a:lstStyle/>
          <a:p>
            <a:pPr eaLnBrk="1" hangingPunct="1"/>
            <a:r>
              <a:rPr lang="lt-LT" altLang="lt-LT" b="1" dirty="0">
                <a:solidFill>
                  <a:schemeClr val="accent2">
                    <a:lumMod val="50000"/>
                  </a:schemeClr>
                </a:solidFill>
              </a:rPr>
              <a:t>Galimi veiklos vertinimo įrankiai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D6DE43C-19F5-435B-A0FA-A514E53CD65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030461"/>
            <a:ext cx="493776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>
                <a:solidFill>
                  <a:schemeClr val="tx1"/>
                </a:solidFill>
              </a:rPr>
              <a:t>Perklausos, parodos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>
                <a:solidFill>
                  <a:schemeClr val="tx1"/>
                </a:solidFill>
              </a:rPr>
              <a:t>Kompozicijos ir kitokia kūryba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>
                <a:solidFill>
                  <a:schemeClr val="tx1"/>
                </a:solidFill>
              </a:rPr>
              <a:t>Dienoraščiai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>
                <a:solidFill>
                  <a:schemeClr val="tx1"/>
                </a:solidFill>
              </a:rPr>
              <a:t>Grafiniai žemėlapiai, piktogramos, lentelės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>
                <a:solidFill>
                  <a:schemeClr val="tx1"/>
                </a:solidFill>
              </a:rPr>
              <a:t>Technologinės priemonės, įrašai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>
                <a:solidFill>
                  <a:schemeClr val="tx1"/>
                </a:solidFill>
              </a:rPr>
              <a:t>Mokytojo stebėjimo </a:t>
            </a:r>
            <a:r>
              <a:rPr lang="lt-LT" altLang="lt-LT" sz="2400" dirty="0" smtClean="0">
                <a:solidFill>
                  <a:schemeClr val="tx1"/>
                </a:solidFill>
              </a:rPr>
              <a:t>protokolai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 smtClean="0">
                <a:solidFill>
                  <a:schemeClr val="tx1"/>
                </a:solidFill>
              </a:rPr>
              <a:t>Projektai</a:t>
            </a:r>
            <a:endParaRPr lang="lt-LT" altLang="lt-LT" sz="2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lt-LT" altLang="lt-LT" sz="2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lt-LT" altLang="lt-LT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8661B-E535-4287-8E87-A6629F6AD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30461"/>
            <a:ext cx="493776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>
                <a:solidFill>
                  <a:schemeClr val="tx1"/>
                </a:solidFill>
              </a:rPr>
              <a:t>Portfeliai </a:t>
            </a:r>
            <a:endParaRPr lang="lt-LT" altLang="lt-LT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lt-LT" altLang="lt-LT" sz="3600" b="1" dirty="0" smtClean="0">
                <a:solidFill>
                  <a:srgbClr val="0070C0"/>
                </a:solidFill>
              </a:rPr>
              <a:t>Rubrikos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 smtClean="0">
                <a:solidFill>
                  <a:schemeClr val="tx1"/>
                </a:solidFill>
              </a:rPr>
              <a:t>Kontroliniai </a:t>
            </a:r>
            <a:r>
              <a:rPr lang="lt-LT" altLang="lt-LT" sz="2400" dirty="0">
                <a:solidFill>
                  <a:schemeClr val="tx1"/>
                </a:solidFill>
              </a:rPr>
              <a:t>sąrašai, rangavimo skalės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>
                <a:solidFill>
                  <a:schemeClr val="tx1"/>
                </a:solidFill>
              </a:rPr>
              <a:t>Standartizuoti testai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altLang="lt-LT" sz="2400" dirty="0">
                <a:solidFill>
                  <a:schemeClr val="tx1"/>
                </a:solidFill>
              </a:rPr>
              <a:t>Mokytojų sukurti </a:t>
            </a:r>
            <a:r>
              <a:rPr lang="lt-LT" altLang="lt-LT" sz="2400" dirty="0" smtClean="0">
                <a:solidFill>
                  <a:schemeClr val="tx1"/>
                </a:solidFill>
              </a:rPr>
              <a:t>kontroliniai, testai</a:t>
            </a:r>
            <a:endParaRPr lang="lt-LT" altLang="lt-LT" sz="2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lt-LT" altLang="lt-LT" sz="2000" dirty="0">
                <a:solidFill>
                  <a:schemeClr val="tx1"/>
                </a:solidFill>
              </a:rPr>
              <a:t>Pasirenkamojo atsakymo užduotys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lt-LT" altLang="lt-LT" sz="2000" dirty="0">
                <a:solidFill>
                  <a:schemeClr val="tx1"/>
                </a:solidFill>
              </a:rPr>
              <a:t>Atviro tipo užduotys:  rašto darbai, </a:t>
            </a:r>
            <a:r>
              <a:rPr lang="lt-LT" altLang="lt-LT" sz="2000" dirty="0" err="1">
                <a:solidFill>
                  <a:schemeClr val="tx1"/>
                </a:solidFill>
              </a:rPr>
              <a:t>esė</a:t>
            </a:r>
            <a:r>
              <a:rPr lang="lt-LT" altLang="lt-LT" sz="2000" dirty="0">
                <a:solidFill>
                  <a:schemeClr val="tx1"/>
                </a:solidFill>
              </a:rPr>
              <a:t>, pasakojimai žodžiu, pokalbiai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2538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b="1" dirty="0" smtClean="0">
                <a:solidFill>
                  <a:schemeClr val="accent2">
                    <a:lumMod val="50000"/>
                  </a:schemeClr>
                </a:solidFill>
              </a:rPr>
              <a:t>Rubrikos </a:t>
            </a:r>
            <a:r>
              <a:rPr lang="lt-LT" altLang="lt-LT" b="1" dirty="0">
                <a:solidFill>
                  <a:schemeClr val="accent2">
                    <a:lumMod val="50000"/>
                  </a:schemeClr>
                </a:solidFill>
              </a:rPr>
              <a:t>– vertinimo įrankis, kuris nurodo konkrečius atlikimo kokybės lygius</a:t>
            </a:r>
            <a:endParaRPr lang="lt-L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65956" y="1854971"/>
            <a:ext cx="10058400" cy="4023360"/>
          </a:xfrm>
        </p:spPr>
        <p:txBody>
          <a:bodyPr/>
          <a:lstStyle/>
          <a:p>
            <a:r>
              <a:rPr lang="lt-LT" dirty="0" smtClean="0"/>
              <a:t>  </a:t>
            </a:r>
            <a:endParaRPr lang="lt-L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2C67AA-FB6A-4EC9-BF4B-DEF6D3EE7F3C}"/>
              </a:ext>
            </a:extLst>
          </p:cNvPr>
          <p:cNvSpPr txBox="1">
            <a:spLocks/>
          </p:cNvSpPr>
          <p:nvPr/>
        </p:nvSpPr>
        <p:spPr>
          <a:xfrm>
            <a:off x="1265956" y="2267528"/>
            <a:ext cx="9721048" cy="4114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altLang="lt-LT" sz="2800" i="1" dirty="0" smtClean="0">
                <a:solidFill>
                  <a:schemeClr val="accent2">
                    <a:lumMod val="75000"/>
                  </a:schemeClr>
                </a:solidFill>
              </a:rPr>
              <a:t>-  </a:t>
            </a:r>
            <a:r>
              <a:rPr lang="lt-LT" altLang="lt-LT" sz="2800" i="1" dirty="0" err="1" smtClean="0">
                <a:solidFill>
                  <a:schemeClr val="accent2">
                    <a:lumMod val="75000"/>
                  </a:schemeClr>
                </a:solidFill>
              </a:rPr>
              <a:t>Solfedžiuodamas</a:t>
            </a:r>
            <a:r>
              <a:rPr lang="lt-LT" altLang="lt-LT" sz="2800" i="1" dirty="0" smtClean="0">
                <a:solidFill>
                  <a:schemeClr val="accent2">
                    <a:lumMod val="75000"/>
                  </a:schemeClr>
                </a:solidFill>
              </a:rPr>
              <a:t> pratimą padarei dvi klaidas.</a:t>
            </a:r>
          </a:p>
          <a:p>
            <a:pPr marL="0" indent="0">
              <a:buNone/>
            </a:pPr>
            <a:r>
              <a:rPr lang="lt-LT" altLang="lt-LT" sz="2800" i="1" dirty="0" smtClean="0">
                <a:solidFill>
                  <a:schemeClr val="accent2">
                    <a:lumMod val="75000"/>
                  </a:schemeClr>
                </a:solidFill>
              </a:rPr>
              <a:t>-  Dainuoja </a:t>
            </a:r>
            <a:r>
              <a:rPr lang="lt-LT" altLang="lt-LT" sz="2800" i="1" dirty="0">
                <a:solidFill>
                  <a:schemeClr val="accent2">
                    <a:lumMod val="75000"/>
                  </a:schemeClr>
                </a:solidFill>
              </a:rPr>
              <a:t>išraiškingai, demonstruoja taisyklingą laikyseną, taisyklingai kvėpuoja ir aiškiai artikuliuoja tekstą.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lt-LT" altLang="lt-LT" sz="2800" dirty="0" smtClean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lt-LT" altLang="lt-LT" sz="2800" dirty="0" smtClean="0">
                <a:solidFill>
                  <a:schemeClr val="tx1"/>
                </a:solidFill>
              </a:rPr>
              <a:t>1</a:t>
            </a:r>
            <a:r>
              <a:rPr lang="lt-LT" altLang="lt-LT" sz="2800" dirty="0" smtClean="0">
                <a:solidFill>
                  <a:schemeClr val="tx1"/>
                </a:solidFill>
              </a:rPr>
              <a:t>. Negali būti daugiau nei vienas požymis vienoje rubrikoje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lt-LT" altLang="lt-LT" sz="2800" dirty="0" smtClean="0">
                <a:solidFill>
                  <a:schemeClr val="tx1"/>
                </a:solidFill>
              </a:rPr>
              <a:t>2</a:t>
            </a:r>
            <a:r>
              <a:rPr lang="lt-LT" altLang="lt-LT" sz="2800" dirty="0" smtClean="0">
                <a:solidFill>
                  <a:schemeClr val="tx1"/>
                </a:solidFill>
              </a:rPr>
              <a:t>. Mokiniui turi būti aišku, ką jis turi keisti ar tobulinti</a:t>
            </a:r>
            <a:endParaRPr lang="lt-LT" altLang="lt-L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1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</a:t>
            </a:r>
            <a:r>
              <a:rPr lang="lt-LT" dirty="0" smtClean="0"/>
              <a:t>ubrikos </a:t>
            </a:r>
            <a:r>
              <a:rPr lang="lt-LT" dirty="0"/>
              <a:t>konstravimo </a:t>
            </a:r>
            <a:r>
              <a:rPr lang="lt-LT" dirty="0" smtClean="0"/>
              <a:t>logika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1969024"/>
            <a:ext cx="10058400" cy="402336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lt-LT" sz="2400" dirty="0" smtClean="0"/>
              <a:t>Pasirenkama </a:t>
            </a:r>
            <a:r>
              <a:rPr lang="lt-LT" sz="2400" dirty="0"/>
              <a:t>viena kuri veiklos rūšis (pvz., dainavimas).</a:t>
            </a:r>
          </a:p>
          <a:p>
            <a:pPr marL="457200" lvl="0" indent="-457200">
              <a:buFont typeface="+mj-lt"/>
              <a:buAutoNum type="arabicPeriod"/>
            </a:pPr>
            <a:r>
              <a:rPr lang="lt-LT" sz="2400" dirty="0" smtClean="0"/>
              <a:t>Išskiriama aiški </a:t>
            </a:r>
            <a:r>
              <a:rPr lang="lt-LT" sz="2400" dirty="0"/>
              <a:t>vertinimo </a:t>
            </a:r>
            <a:r>
              <a:rPr lang="lt-LT" sz="2400" dirty="0" smtClean="0"/>
              <a:t>rubrika </a:t>
            </a:r>
            <a:r>
              <a:rPr lang="lt-LT" sz="2400" dirty="0"/>
              <a:t>(pvz., dainos atlikimo tikslumas).</a:t>
            </a:r>
          </a:p>
          <a:p>
            <a:pPr marL="457200" lvl="0" indent="-457200">
              <a:buFont typeface="+mj-lt"/>
              <a:buAutoNum type="arabicPeriod"/>
            </a:pPr>
            <a:r>
              <a:rPr lang="lt-LT" sz="2400" dirty="0" smtClean="0"/>
              <a:t>Ji suskaidoma </a:t>
            </a:r>
            <a:r>
              <a:rPr lang="lt-LT" sz="2400" dirty="0"/>
              <a:t>į </a:t>
            </a:r>
            <a:r>
              <a:rPr lang="lt-LT" sz="2400" dirty="0" smtClean="0"/>
              <a:t>atskirus kriterijus </a:t>
            </a:r>
            <a:r>
              <a:rPr lang="lt-LT" sz="2400" dirty="0"/>
              <a:t>(pvz., dainavimo tikslumas: intonacija, ritmas, tempas).</a:t>
            </a:r>
          </a:p>
          <a:p>
            <a:pPr marL="457200" lvl="0" indent="-457200">
              <a:buFont typeface="+mj-lt"/>
              <a:buAutoNum type="arabicPeriod"/>
            </a:pPr>
            <a:r>
              <a:rPr lang="lt-LT" sz="2400" dirty="0"/>
              <a:t>Išskiriami ir aprašomi </a:t>
            </a:r>
            <a:r>
              <a:rPr lang="lt-LT" sz="2400" dirty="0" smtClean="0"/>
              <a:t>kiekvieno kriterijaus požymiai. </a:t>
            </a:r>
            <a:endParaRPr lang="lt-LT" sz="2400" dirty="0"/>
          </a:p>
          <a:p>
            <a:pPr marL="457200" lvl="0" indent="-457200">
              <a:buFont typeface="+mj-lt"/>
              <a:buAutoNum type="arabicPeriod"/>
            </a:pPr>
            <a:r>
              <a:rPr lang="lt-LT" sz="2400" dirty="0"/>
              <a:t>Kiekvienam </a:t>
            </a:r>
            <a:r>
              <a:rPr lang="lt-LT" sz="2400" dirty="0" smtClean="0"/>
              <a:t>lygiui priskiriamas </a:t>
            </a:r>
            <a:r>
              <a:rPr lang="lt-LT" sz="2400" dirty="0"/>
              <a:t>balas, kuris tampa pagrindu suminiams </a:t>
            </a:r>
            <a:r>
              <a:rPr lang="lt-LT" sz="2400" dirty="0" smtClean="0"/>
              <a:t>veiklos ar jos aspekto </a:t>
            </a:r>
            <a:r>
              <a:rPr lang="lt-LT" sz="2400" dirty="0"/>
              <a:t>vertinimo balui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8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14794" y="3267856"/>
            <a:ext cx="4227226" cy="1424065"/>
          </a:xfrm>
        </p:spPr>
        <p:txBody>
          <a:bodyPr/>
          <a:lstStyle/>
          <a:p>
            <a:r>
              <a:rPr lang="lt-LT" dirty="0" smtClean="0"/>
              <a:t>  </a:t>
            </a:r>
            <a:endParaRPr lang="lt-LT" dirty="0"/>
          </a:p>
        </p:txBody>
      </p:sp>
      <p:pic>
        <p:nvPicPr>
          <p:cNvPr id="4" name="Paveikslėlis 3"/>
          <p:cNvPicPr/>
          <p:nvPr/>
        </p:nvPicPr>
        <p:blipFill rotWithShape="1">
          <a:blip r:embed="rId2"/>
          <a:srcRect l="19177" t="33007" r="45851" b="11666"/>
          <a:stretch/>
        </p:blipFill>
        <p:spPr bwMode="auto">
          <a:xfrm>
            <a:off x="4542019" y="164892"/>
            <a:ext cx="6835515" cy="6145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793" y="3148891"/>
            <a:ext cx="4227227" cy="830997"/>
          </a:xfrm>
          <a:prstGeom prst="rect">
            <a:avLst/>
          </a:prstGeom>
          <a:solidFill>
            <a:srgbClr val="58B6C0"/>
          </a:solidFill>
        </p:spPr>
        <p:txBody>
          <a:bodyPr wrap="square" rtlCol="0">
            <a:spAutoFit/>
          </a:bodyPr>
          <a:lstStyle/>
          <a:p>
            <a:r>
              <a:rPr lang="lt-LT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DAINAVIMAS</a:t>
            </a:r>
            <a:endParaRPr lang="lt-LT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Dainos atlikimo tikslumo rubrikos konstruktas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5" name="Paveikslėlis 4"/>
          <p:cNvPicPr/>
          <p:nvPr/>
        </p:nvPicPr>
        <p:blipFill rotWithShape="1">
          <a:blip r:embed="rId2"/>
          <a:srcRect l="19865" t="29454" r="12572" b="10575"/>
          <a:stretch/>
        </p:blipFill>
        <p:spPr bwMode="auto">
          <a:xfrm>
            <a:off x="489527" y="1655157"/>
            <a:ext cx="11175818" cy="4603479"/>
          </a:xfrm>
          <a:prstGeom prst="rect">
            <a:avLst/>
          </a:prstGeom>
          <a:solidFill>
            <a:srgbClr val="F0E1FF"/>
          </a:solidFill>
          <a:ln>
            <a:solidFill>
              <a:srgbClr val="CC99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352" y="1763532"/>
            <a:ext cx="923635" cy="492443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Vertinimo rubrika</a:t>
            </a:r>
            <a:endParaRPr lang="lt-LT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aiškinimas su rodykle į apačią 5"/>
          <p:cNvSpPr/>
          <p:nvPr/>
        </p:nvSpPr>
        <p:spPr>
          <a:xfrm>
            <a:off x="4680232" y="1655157"/>
            <a:ext cx="1025236" cy="2021843"/>
          </a:xfrm>
          <a:prstGeom prst="downArrowCallout">
            <a:avLst>
              <a:gd name="adj1" fmla="val 11495"/>
              <a:gd name="adj2" fmla="val 25000"/>
              <a:gd name="adj3" fmla="val 25000"/>
              <a:gd name="adj4" fmla="val 34302"/>
            </a:avLst>
          </a:prstGeom>
          <a:solidFill>
            <a:srgbClr val="F0E1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TextBox 6"/>
          <p:cNvSpPr txBox="1"/>
          <p:nvPr/>
        </p:nvSpPr>
        <p:spPr>
          <a:xfrm>
            <a:off x="4680232" y="1763532"/>
            <a:ext cx="989197" cy="292388"/>
          </a:xfrm>
          <a:prstGeom prst="rect">
            <a:avLst/>
          </a:prstGeom>
          <a:solidFill>
            <a:srgbClr val="F0E1FF"/>
          </a:solidFill>
          <a:ln>
            <a:solidFill>
              <a:srgbClr val="F0E1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lt-LT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dyklė kairėn-dešinėn 7"/>
          <p:cNvSpPr/>
          <p:nvPr/>
        </p:nvSpPr>
        <p:spPr>
          <a:xfrm>
            <a:off x="3719651" y="3595487"/>
            <a:ext cx="5938982" cy="211974"/>
          </a:xfrm>
          <a:prstGeom prst="leftRightArrow">
            <a:avLst/>
          </a:prstGeom>
          <a:solidFill>
            <a:srgbClr val="F0E1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1570622" y="1737360"/>
            <a:ext cx="878756" cy="738664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400" b="1" dirty="0" smtClean="0"/>
              <a:t>Kriterijus</a:t>
            </a:r>
          </a:p>
          <a:p>
            <a:pPr algn="ctr"/>
            <a:endParaRPr lang="lt-LT" sz="1400" b="1" dirty="0"/>
          </a:p>
          <a:p>
            <a:pPr algn="ctr"/>
            <a:endParaRPr lang="lt-LT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83030" y="1855864"/>
            <a:ext cx="960581" cy="307777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400" b="1" dirty="0" smtClean="0"/>
              <a:t>Lygis</a:t>
            </a:r>
            <a:endParaRPr lang="lt-LT" sz="1400" b="1" dirty="0"/>
          </a:p>
        </p:txBody>
      </p:sp>
    </p:spTree>
    <p:extLst>
      <p:ext uri="{BB962C8B-B14F-4D97-AF65-F5344CB8AC3E}">
        <p14:creationId xmlns:p14="http://schemas.microsoft.com/office/powerpoint/2010/main" val="7230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244840"/>
              </p:ext>
            </p:extLst>
          </p:nvPr>
        </p:nvGraphicFramePr>
        <p:xfrm>
          <a:off x="1044881" y="1972636"/>
          <a:ext cx="10163197" cy="3750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9290">
                  <a:extLst>
                    <a:ext uri="{9D8B030D-6E8A-4147-A177-3AD203B41FA5}">
                      <a16:colId xmlns:a16="http://schemas.microsoft.com/office/drawing/2014/main" val="2177283574"/>
                    </a:ext>
                  </a:extLst>
                </a:gridCol>
                <a:gridCol w="2153120">
                  <a:extLst>
                    <a:ext uri="{9D8B030D-6E8A-4147-A177-3AD203B41FA5}">
                      <a16:colId xmlns:a16="http://schemas.microsoft.com/office/drawing/2014/main" val="3115438651"/>
                    </a:ext>
                  </a:extLst>
                </a:gridCol>
                <a:gridCol w="2033315">
                  <a:extLst>
                    <a:ext uri="{9D8B030D-6E8A-4147-A177-3AD203B41FA5}">
                      <a16:colId xmlns:a16="http://schemas.microsoft.com/office/drawing/2014/main" val="1624523906"/>
                    </a:ext>
                  </a:extLst>
                </a:gridCol>
                <a:gridCol w="2152276">
                  <a:extLst>
                    <a:ext uri="{9D8B030D-6E8A-4147-A177-3AD203B41FA5}">
                      <a16:colId xmlns:a16="http://schemas.microsoft.com/office/drawing/2014/main" val="3543250723"/>
                    </a:ext>
                  </a:extLst>
                </a:gridCol>
                <a:gridCol w="1915196">
                  <a:extLst>
                    <a:ext uri="{9D8B030D-6E8A-4147-A177-3AD203B41FA5}">
                      <a16:colId xmlns:a16="http://schemas.microsoft.com/office/drawing/2014/main" val="1287462264"/>
                    </a:ext>
                  </a:extLst>
                </a:gridCol>
              </a:tblGrid>
              <a:tr h="53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effectLst/>
                        </a:rPr>
                        <a:t>Mokinys</a:t>
                      </a:r>
                      <a:endParaRPr lang="lt-LT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</a:rPr>
                        <a:t>Intonacija</a:t>
                      </a:r>
                      <a:endParaRPr lang="lt-LT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</a:rPr>
                        <a:t>Ritmika</a:t>
                      </a:r>
                      <a:endParaRPr lang="lt-LT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</a:rPr>
                        <a:t>Tempas</a:t>
                      </a:r>
                      <a:endParaRPr lang="lt-LT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</a:rPr>
                        <a:t>Viso</a:t>
                      </a:r>
                      <a:endParaRPr lang="lt-LT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346749"/>
                  </a:ext>
                </a:extLst>
              </a:tr>
              <a:tr h="53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solidFill>
                            <a:schemeClr val="bg1"/>
                          </a:solidFill>
                          <a:effectLst/>
                        </a:rPr>
                        <a:t>Jonas</a:t>
                      </a:r>
                      <a:endParaRPr lang="lt-L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endParaRPr lang="lt-LT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</a:rPr>
                        <a:t> </a:t>
                      </a:r>
                      <a:r>
                        <a:rPr lang="lt-LT" sz="2800" dirty="0" smtClean="0">
                          <a:effectLst/>
                        </a:rPr>
                        <a:t>12</a:t>
                      </a:r>
                      <a:endParaRPr lang="lt-LT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373383"/>
                  </a:ext>
                </a:extLst>
              </a:tr>
              <a:tr h="53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solidFill>
                            <a:schemeClr val="bg1"/>
                          </a:solidFill>
                          <a:effectLst/>
                        </a:rPr>
                        <a:t>Ieva</a:t>
                      </a:r>
                      <a:endParaRPr lang="lt-L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lt-L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</a:rPr>
                        <a:t> </a:t>
                      </a:r>
                      <a:r>
                        <a:rPr lang="lt-LT" sz="2800" dirty="0" smtClean="0">
                          <a:effectLst/>
                        </a:rPr>
                        <a:t>11</a:t>
                      </a:r>
                      <a:endParaRPr lang="lt-LT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216928"/>
                  </a:ext>
                </a:extLst>
              </a:tr>
              <a:tr h="53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solidFill>
                            <a:schemeClr val="bg1"/>
                          </a:solidFill>
                          <a:effectLst/>
                        </a:rPr>
                        <a:t>Lukas</a:t>
                      </a:r>
                      <a:endParaRPr lang="lt-L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lt-L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lt-LT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</a:rPr>
                        <a:t> </a:t>
                      </a:r>
                      <a:r>
                        <a:rPr lang="lt-LT" sz="2800" dirty="0" smtClean="0">
                          <a:effectLst/>
                        </a:rPr>
                        <a:t>10</a:t>
                      </a:r>
                      <a:endParaRPr lang="lt-LT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599025"/>
                  </a:ext>
                </a:extLst>
              </a:tr>
              <a:tr h="53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solidFill>
                            <a:schemeClr val="bg1"/>
                          </a:solidFill>
                          <a:effectLst/>
                        </a:rPr>
                        <a:t>Matas</a:t>
                      </a:r>
                      <a:endParaRPr lang="lt-L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lt-L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</a:rPr>
                        <a:t> </a:t>
                      </a:r>
                      <a:r>
                        <a:rPr lang="lt-LT" sz="2800" dirty="0" smtClean="0">
                          <a:effectLst/>
                        </a:rPr>
                        <a:t>11</a:t>
                      </a:r>
                      <a:endParaRPr lang="lt-LT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751044"/>
                  </a:ext>
                </a:extLst>
              </a:tr>
              <a:tr h="53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 smtClean="0">
                          <a:solidFill>
                            <a:schemeClr val="bg1"/>
                          </a:solidFill>
                          <a:effectLst/>
                        </a:rPr>
                        <a:t>Ema</a:t>
                      </a:r>
                      <a:endParaRPr lang="lt-L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lt-L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t-LT" sz="2800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lt-L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</a:rPr>
                        <a:t> </a:t>
                      </a:r>
                      <a:r>
                        <a:rPr lang="lt-LT" sz="2800" dirty="0" smtClean="0">
                          <a:effectLst/>
                        </a:rPr>
                        <a:t>8</a:t>
                      </a:r>
                      <a:endParaRPr lang="lt-LT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2489"/>
                  </a:ext>
                </a:extLst>
              </a:tr>
              <a:tr h="53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</a:rPr>
                        <a:t> </a:t>
                      </a:r>
                      <a:endParaRPr lang="lt-LT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>
                          <a:effectLst/>
                        </a:rPr>
                        <a:t> </a:t>
                      </a:r>
                      <a:endParaRPr lang="lt-LT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</a:rPr>
                        <a:t> </a:t>
                      </a:r>
                      <a:endParaRPr lang="lt-LT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</a:rPr>
                        <a:t> </a:t>
                      </a:r>
                      <a:endParaRPr lang="lt-LT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800" dirty="0">
                          <a:effectLst/>
                        </a:rPr>
                        <a:t> </a:t>
                      </a:r>
                      <a:endParaRPr lang="lt-LT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740832"/>
                  </a:ext>
                </a:extLst>
              </a:tr>
            </a:tbl>
          </a:graphicData>
        </a:graphic>
      </p:graphicFrame>
      <p:sp>
        <p:nvSpPr>
          <p:cNvPr id="5" name="Pavadinimas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Dainavimas </a:t>
            </a:r>
            <a:r>
              <a:rPr lang="lt-LT" dirty="0" err="1" smtClean="0"/>
              <a:t>solo</a:t>
            </a:r>
            <a:r>
              <a:rPr lang="lt-LT" dirty="0" smtClean="0"/>
              <a:t>: atlikimo tikslumas </a:t>
            </a:r>
          </a:p>
          <a:p>
            <a:r>
              <a:rPr lang="lt-LT" dirty="0" smtClean="0"/>
              <a:t>(</a:t>
            </a:r>
            <a:r>
              <a:rPr lang="lt-LT" dirty="0"/>
              <a:t>4 klasė)</a:t>
            </a:r>
          </a:p>
        </p:txBody>
      </p:sp>
    </p:spTree>
    <p:extLst>
      <p:ext uri="{BB962C8B-B14F-4D97-AF65-F5344CB8AC3E}">
        <p14:creationId xmlns:p14="http://schemas.microsoft.com/office/powerpoint/2010/main" val="13621754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nė">
  <a:themeElements>
    <a:clrScheme name="Mėlynai žali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447</TotalTime>
  <Words>328</Words>
  <Application>Microsoft Office PowerPoint</Application>
  <PresentationFormat>Plačiaekranė</PresentationFormat>
  <Paragraphs>103</Paragraphs>
  <Slides>12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Retrospektyvinė</vt:lpstr>
      <vt:lpstr>Rūta Girdzijauskienė</vt:lpstr>
      <vt:lpstr>Apie ką nekalbėsiu:</vt:lpstr>
      <vt:lpstr>  </vt:lpstr>
      <vt:lpstr>Galimi veiklos vertinimo įrankiai</vt:lpstr>
      <vt:lpstr>Rubrikos – vertinimo įrankis, kuris nurodo konkrečius atlikimo kokybės lygius</vt:lpstr>
      <vt:lpstr>Rubrikos konstravimo logika</vt:lpstr>
      <vt:lpstr>  </vt:lpstr>
      <vt:lpstr>Dainos atlikimo tikslumo rubrikos konstruktas</vt:lpstr>
      <vt:lpstr>  </vt:lpstr>
      <vt:lpstr>VERTINIMO RUBRIKOMIS PRINCIPAI</vt:lpstr>
      <vt:lpstr>Mokytojai svarsto</vt:lpstr>
      <vt:lpstr>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 „Bendrojo ugdymo tyrimų, vertinimo ir stebėsenos sistemos plėtra: mokinių pasiekimų vertinimas“  veiklos „Individualios mokinių pasiekimų stebėsenos sistemos vystymas ir instrumentų kaupiamojo vertinimo diegimui kūrimas“ viešoji diskusija</dc:title>
  <dc:creator>Rūta Girdzijauskienė</dc:creator>
  <cp:lastModifiedBy>Rūta Girdzijauskienė</cp:lastModifiedBy>
  <cp:revision>40</cp:revision>
  <dcterms:created xsi:type="dcterms:W3CDTF">2020-12-27T15:22:19Z</dcterms:created>
  <dcterms:modified xsi:type="dcterms:W3CDTF">2021-01-28T08:24:08Z</dcterms:modified>
</cp:coreProperties>
</file>