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4" r:id="rId5"/>
    <p:sldId id="258" r:id="rId6"/>
    <p:sldId id="259" r:id="rId7"/>
    <p:sldId id="260" r:id="rId8"/>
    <p:sldId id="265" r:id="rId9"/>
    <p:sldId id="261"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7DAD4-D751-4000-9A58-4C3D4D6EE018}" v="94" dt="2021-04-23T17:05:12.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9" autoAdjust="0"/>
    <p:restoredTop sz="96405"/>
  </p:normalViewPr>
  <p:slideViewPr>
    <p:cSldViewPr snapToGrid="0" snapToObjects="1">
      <p:cViewPr varScale="1">
        <p:scale>
          <a:sx n="86" d="100"/>
          <a:sy n="86" d="100"/>
        </p:scale>
        <p:origin x="57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ta Palavenienė" userId="047d8e1a68b8fcce" providerId="LiveId" clId="{2ED7DAD4-D751-4000-9A58-4C3D4D6EE018}"/>
    <pc:docChg chg="undo custSel addSld modSld modMainMaster">
      <pc:chgData name="Loreta Palavenienė" userId="047d8e1a68b8fcce" providerId="LiveId" clId="{2ED7DAD4-D751-4000-9A58-4C3D4D6EE018}" dt="2021-04-23T17:05:34.099" v="170" actId="20577"/>
      <pc:docMkLst>
        <pc:docMk/>
      </pc:docMkLst>
      <pc:sldChg chg="addSp modSp mod modTransition modAnim">
        <pc:chgData name="Loreta Palavenienė" userId="047d8e1a68b8fcce" providerId="LiveId" clId="{2ED7DAD4-D751-4000-9A58-4C3D4D6EE018}" dt="2021-04-23T17:01:41.754" v="166" actId="1076"/>
        <pc:sldMkLst>
          <pc:docMk/>
          <pc:sldMk cId="1300817605" sldId="256"/>
        </pc:sldMkLst>
        <pc:spChg chg="mod">
          <ac:chgData name="Loreta Palavenienė" userId="047d8e1a68b8fcce" providerId="LiveId" clId="{2ED7DAD4-D751-4000-9A58-4C3D4D6EE018}" dt="2021-04-23T17:01:34.547" v="165" actId="20577"/>
          <ac:spMkLst>
            <pc:docMk/>
            <pc:sldMk cId="1300817605" sldId="256"/>
            <ac:spMk id="3" creationId="{0E2B21A1-A05D-9940-AD5F-C86C120B55A6}"/>
          </ac:spMkLst>
        </pc:spChg>
        <pc:picChg chg="add mod">
          <ac:chgData name="Loreta Palavenienė" userId="047d8e1a68b8fcce" providerId="LiveId" clId="{2ED7DAD4-D751-4000-9A58-4C3D4D6EE018}" dt="2021-04-23T17:01:41.754" v="166" actId="1076"/>
          <ac:picMkLst>
            <pc:docMk/>
            <pc:sldMk cId="1300817605" sldId="256"/>
            <ac:picMk id="4" creationId="{066D70B1-FDF0-4A97-863A-79133ADB8972}"/>
          </ac:picMkLst>
        </pc:picChg>
      </pc:sldChg>
      <pc:sldChg chg="addSp modSp mod modTransition setBg">
        <pc:chgData name="Loreta Palavenienė" userId="047d8e1a68b8fcce" providerId="LiveId" clId="{2ED7DAD4-D751-4000-9A58-4C3D4D6EE018}" dt="2021-04-23T17:05:34.099" v="170" actId="20577"/>
        <pc:sldMkLst>
          <pc:docMk/>
          <pc:sldMk cId="1629429398" sldId="257"/>
        </pc:sldMkLst>
        <pc:spChg chg="mod">
          <ac:chgData name="Loreta Palavenienė" userId="047d8e1a68b8fcce" providerId="LiveId" clId="{2ED7DAD4-D751-4000-9A58-4C3D4D6EE018}" dt="2021-04-23T16:48:32.499" v="69" actId="26606"/>
          <ac:spMkLst>
            <pc:docMk/>
            <pc:sldMk cId="1629429398" sldId="257"/>
            <ac:spMk id="2" creationId="{4AFD9FAD-B291-0542-839E-C85A1EB647D9}"/>
          </ac:spMkLst>
        </pc:spChg>
        <pc:spChg chg="mod">
          <ac:chgData name="Loreta Palavenienė" userId="047d8e1a68b8fcce" providerId="LiveId" clId="{2ED7DAD4-D751-4000-9A58-4C3D4D6EE018}" dt="2021-04-23T17:05:34.099" v="170" actId="20577"/>
          <ac:spMkLst>
            <pc:docMk/>
            <pc:sldMk cId="1629429398" sldId="257"/>
            <ac:spMk id="3" creationId="{2CC8084C-FAFE-2049-B455-33D81822C546}"/>
          </ac:spMkLst>
        </pc:spChg>
        <pc:spChg chg="add">
          <ac:chgData name="Loreta Palavenienė" userId="047d8e1a68b8fcce" providerId="LiveId" clId="{2ED7DAD4-D751-4000-9A58-4C3D4D6EE018}" dt="2021-04-23T16:48:32.499" v="69" actId="26606"/>
          <ac:spMkLst>
            <pc:docMk/>
            <pc:sldMk cId="1629429398" sldId="257"/>
            <ac:spMk id="8" creationId="{BA75F4A0-FEAF-4F1B-9C48-7688BF9D4148}"/>
          </ac:spMkLst>
        </pc:spChg>
        <pc:spChg chg="add">
          <ac:chgData name="Loreta Palavenienė" userId="047d8e1a68b8fcce" providerId="LiveId" clId="{2ED7DAD4-D751-4000-9A58-4C3D4D6EE018}" dt="2021-04-23T16:48:32.499" v="69" actId="26606"/>
          <ac:spMkLst>
            <pc:docMk/>
            <pc:sldMk cId="1629429398" sldId="257"/>
            <ac:spMk id="10" creationId="{F1EC79F3-0DE6-47BA-9C5C-039C54F4AC27}"/>
          </ac:spMkLst>
        </pc:spChg>
        <pc:spChg chg="add">
          <ac:chgData name="Loreta Palavenienė" userId="047d8e1a68b8fcce" providerId="LiveId" clId="{2ED7DAD4-D751-4000-9A58-4C3D4D6EE018}" dt="2021-04-23T16:48:32.499" v="69" actId="26606"/>
          <ac:spMkLst>
            <pc:docMk/>
            <pc:sldMk cId="1629429398" sldId="257"/>
            <ac:spMk id="12" creationId="{C86C2B07-2A41-4CB1-9C51-F037AF41765C}"/>
          </ac:spMkLst>
        </pc:spChg>
        <pc:spChg chg="add">
          <ac:chgData name="Loreta Palavenienė" userId="047d8e1a68b8fcce" providerId="LiveId" clId="{2ED7DAD4-D751-4000-9A58-4C3D4D6EE018}" dt="2021-04-23T16:48:32.499" v="69" actId="26606"/>
          <ac:spMkLst>
            <pc:docMk/>
            <pc:sldMk cId="1629429398" sldId="257"/>
            <ac:spMk id="14" creationId="{A3F67AAC-C977-4759-A5C8-6BC998F963D3}"/>
          </ac:spMkLst>
        </pc:spChg>
      </pc:sldChg>
      <pc:sldChg chg="addSp modSp mod modTransition setBg">
        <pc:chgData name="Loreta Palavenienė" userId="047d8e1a68b8fcce" providerId="LiveId" clId="{2ED7DAD4-D751-4000-9A58-4C3D4D6EE018}" dt="2021-04-23T17:00:07.461" v="109"/>
        <pc:sldMkLst>
          <pc:docMk/>
          <pc:sldMk cId="3810158030" sldId="258"/>
        </pc:sldMkLst>
        <pc:spChg chg="mod">
          <ac:chgData name="Loreta Palavenienė" userId="047d8e1a68b8fcce" providerId="LiveId" clId="{2ED7DAD4-D751-4000-9A58-4C3D4D6EE018}" dt="2021-04-23T16:48:38.223" v="70" actId="26606"/>
          <ac:spMkLst>
            <pc:docMk/>
            <pc:sldMk cId="3810158030" sldId="258"/>
            <ac:spMk id="3" creationId="{0C1F3FAB-C582-7240-82D5-D031CD389015}"/>
          </ac:spMkLst>
        </pc:spChg>
        <pc:spChg chg="add">
          <ac:chgData name="Loreta Palavenienė" userId="047d8e1a68b8fcce" providerId="LiveId" clId="{2ED7DAD4-D751-4000-9A58-4C3D4D6EE018}" dt="2021-04-23T16:48:38.223" v="70" actId="26606"/>
          <ac:spMkLst>
            <pc:docMk/>
            <pc:sldMk cId="3810158030" sldId="258"/>
            <ac:spMk id="8" creationId="{BA75F4A0-FEAF-4F1B-9C48-7688BF9D4148}"/>
          </ac:spMkLst>
        </pc:spChg>
        <pc:spChg chg="add">
          <ac:chgData name="Loreta Palavenienė" userId="047d8e1a68b8fcce" providerId="LiveId" clId="{2ED7DAD4-D751-4000-9A58-4C3D4D6EE018}" dt="2021-04-23T16:48:38.223" v="70" actId="26606"/>
          <ac:spMkLst>
            <pc:docMk/>
            <pc:sldMk cId="3810158030" sldId="258"/>
            <ac:spMk id="10" creationId="{F1EC79F3-0DE6-47BA-9C5C-039C54F4AC27}"/>
          </ac:spMkLst>
        </pc:spChg>
        <pc:spChg chg="add">
          <ac:chgData name="Loreta Palavenienė" userId="047d8e1a68b8fcce" providerId="LiveId" clId="{2ED7DAD4-D751-4000-9A58-4C3D4D6EE018}" dt="2021-04-23T16:48:38.223" v="70" actId="26606"/>
          <ac:spMkLst>
            <pc:docMk/>
            <pc:sldMk cId="3810158030" sldId="258"/>
            <ac:spMk id="12" creationId="{C86C2B07-2A41-4CB1-9C51-F037AF41765C}"/>
          </ac:spMkLst>
        </pc:spChg>
        <pc:spChg chg="add">
          <ac:chgData name="Loreta Palavenienė" userId="047d8e1a68b8fcce" providerId="LiveId" clId="{2ED7DAD4-D751-4000-9A58-4C3D4D6EE018}" dt="2021-04-23T16:48:38.223" v="70" actId="26606"/>
          <ac:spMkLst>
            <pc:docMk/>
            <pc:sldMk cId="3810158030" sldId="258"/>
            <ac:spMk id="14" creationId="{A3F67AAC-C977-4759-A5C8-6BC998F963D3}"/>
          </ac:spMkLst>
        </pc:spChg>
      </pc:sldChg>
      <pc:sldChg chg="addSp delSp modSp mod modTransition setBg setClrOvrMap">
        <pc:chgData name="Loreta Palavenienė" userId="047d8e1a68b8fcce" providerId="LiveId" clId="{2ED7DAD4-D751-4000-9A58-4C3D4D6EE018}" dt="2021-04-23T17:05:24.161" v="168" actId="20577"/>
        <pc:sldMkLst>
          <pc:docMk/>
          <pc:sldMk cId="4193752852" sldId="259"/>
        </pc:sldMkLst>
        <pc:spChg chg="mod">
          <ac:chgData name="Loreta Palavenienė" userId="047d8e1a68b8fcce" providerId="LiveId" clId="{2ED7DAD4-D751-4000-9A58-4C3D4D6EE018}" dt="2021-04-23T16:48:53.824" v="73" actId="26606"/>
          <ac:spMkLst>
            <pc:docMk/>
            <pc:sldMk cId="4193752852" sldId="259"/>
            <ac:spMk id="2" creationId="{0A21E7C5-DB10-F845-BF26-D18D770D14AE}"/>
          </ac:spMkLst>
        </pc:spChg>
        <pc:spChg chg="mod">
          <ac:chgData name="Loreta Palavenienė" userId="047d8e1a68b8fcce" providerId="LiveId" clId="{2ED7DAD4-D751-4000-9A58-4C3D4D6EE018}" dt="2021-04-23T17:05:24.161" v="168" actId="20577"/>
          <ac:spMkLst>
            <pc:docMk/>
            <pc:sldMk cId="4193752852" sldId="259"/>
            <ac:spMk id="3" creationId="{6243AEA6-FF06-9F48-A1AC-921A4C3CB085}"/>
          </ac:spMkLst>
        </pc:spChg>
        <pc:spChg chg="add del">
          <ac:chgData name="Loreta Palavenienė" userId="047d8e1a68b8fcce" providerId="LiveId" clId="{2ED7DAD4-D751-4000-9A58-4C3D4D6EE018}" dt="2021-04-23T16:48:53.824" v="72" actId="26606"/>
          <ac:spMkLst>
            <pc:docMk/>
            <pc:sldMk cId="4193752852" sldId="259"/>
            <ac:spMk id="8" creationId="{DF654C13-0248-4854-8921-BBAAB576B155}"/>
          </ac:spMkLst>
        </pc:spChg>
        <pc:spChg chg="add del">
          <ac:chgData name="Loreta Palavenienė" userId="047d8e1a68b8fcce" providerId="LiveId" clId="{2ED7DAD4-D751-4000-9A58-4C3D4D6EE018}" dt="2021-04-23T16:48:53.824" v="72" actId="26606"/>
          <ac:spMkLst>
            <pc:docMk/>
            <pc:sldMk cId="4193752852" sldId="259"/>
            <ac:spMk id="10" creationId="{7A2D0DFB-0ABC-4D3D-805B-25F891996650}"/>
          </ac:spMkLst>
        </pc:spChg>
        <pc:spChg chg="add del">
          <ac:chgData name="Loreta Palavenienė" userId="047d8e1a68b8fcce" providerId="LiveId" clId="{2ED7DAD4-D751-4000-9A58-4C3D4D6EE018}" dt="2021-04-23T16:48:53.824" v="72" actId="26606"/>
          <ac:spMkLst>
            <pc:docMk/>
            <pc:sldMk cId="4193752852" sldId="259"/>
            <ac:spMk id="12" creationId="{1BB3FB55-6158-4274-9A35-F48A2197ADC9}"/>
          </ac:spMkLst>
        </pc:spChg>
        <pc:spChg chg="add">
          <ac:chgData name="Loreta Palavenienė" userId="047d8e1a68b8fcce" providerId="LiveId" clId="{2ED7DAD4-D751-4000-9A58-4C3D4D6EE018}" dt="2021-04-23T16:48:53.824" v="73" actId="26606"/>
          <ac:spMkLst>
            <pc:docMk/>
            <pc:sldMk cId="4193752852" sldId="259"/>
            <ac:spMk id="14" creationId="{A3F67AAC-C977-4759-A5C8-6BC998F963D3}"/>
          </ac:spMkLst>
        </pc:spChg>
        <pc:spChg chg="add">
          <ac:chgData name="Loreta Palavenienė" userId="047d8e1a68b8fcce" providerId="LiveId" clId="{2ED7DAD4-D751-4000-9A58-4C3D4D6EE018}" dt="2021-04-23T16:48:53.824" v="73" actId="26606"/>
          <ac:spMkLst>
            <pc:docMk/>
            <pc:sldMk cId="4193752852" sldId="259"/>
            <ac:spMk id="15" creationId="{BA75F4A0-FEAF-4F1B-9C48-7688BF9D4148}"/>
          </ac:spMkLst>
        </pc:spChg>
        <pc:spChg chg="add">
          <ac:chgData name="Loreta Palavenienė" userId="047d8e1a68b8fcce" providerId="LiveId" clId="{2ED7DAD4-D751-4000-9A58-4C3D4D6EE018}" dt="2021-04-23T16:48:53.824" v="73" actId="26606"/>
          <ac:spMkLst>
            <pc:docMk/>
            <pc:sldMk cId="4193752852" sldId="259"/>
            <ac:spMk id="16" creationId="{F1EC79F3-0DE6-47BA-9C5C-039C54F4AC27}"/>
          </ac:spMkLst>
        </pc:spChg>
        <pc:spChg chg="add">
          <ac:chgData name="Loreta Palavenienė" userId="047d8e1a68b8fcce" providerId="LiveId" clId="{2ED7DAD4-D751-4000-9A58-4C3D4D6EE018}" dt="2021-04-23T16:48:53.824" v="73" actId="26606"/>
          <ac:spMkLst>
            <pc:docMk/>
            <pc:sldMk cId="4193752852" sldId="259"/>
            <ac:spMk id="17" creationId="{C86C2B07-2A41-4CB1-9C51-F037AF41765C}"/>
          </ac:spMkLst>
        </pc:spChg>
      </pc:sldChg>
      <pc:sldChg chg="addSp modSp mod modTransition setBg">
        <pc:chgData name="Loreta Palavenienė" userId="047d8e1a68b8fcce" providerId="LiveId" clId="{2ED7DAD4-D751-4000-9A58-4C3D4D6EE018}" dt="2021-04-23T17:05:12.405" v="167"/>
        <pc:sldMkLst>
          <pc:docMk/>
          <pc:sldMk cId="647593390" sldId="260"/>
        </pc:sldMkLst>
        <pc:spChg chg="mod">
          <ac:chgData name="Loreta Palavenienė" userId="047d8e1a68b8fcce" providerId="LiveId" clId="{2ED7DAD4-D751-4000-9A58-4C3D4D6EE018}" dt="2021-04-23T16:48:58.646" v="74" actId="26606"/>
          <ac:spMkLst>
            <pc:docMk/>
            <pc:sldMk cId="647593390" sldId="260"/>
            <ac:spMk id="2" creationId="{AED9D59F-A046-264C-B9FD-E49D74D098FC}"/>
          </ac:spMkLst>
        </pc:spChg>
        <pc:spChg chg="mod">
          <ac:chgData name="Loreta Palavenienė" userId="047d8e1a68b8fcce" providerId="LiveId" clId="{2ED7DAD4-D751-4000-9A58-4C3D4D6EE018}" dt="2021-04-23T16:48:58.646" v="74" actId="26606"/>
          <ac:spMkLst>
            <pc:docMk/>
            <pc:sldMk cId="647593390" sldId="260"/>
            <ac:spMk id="3" creationId="{381EC080-455C-1642-9A1F-C6D2124F551C}"/>
          </ac:spMkLst>
        </pc:spChg>
        <pc:spChg chg="add">
          <ac:chgData name="Loreta Palavenienė" userId="047d8e1a68b8fcce" providerId="LiveId" clId="{2ED7DAD4-D751-4000-9A58-4C3D4D6EE018}" dt="2021-04-23T16:48:58.646" v="74" actId="26606"/>
          <ac:spMkLst>
            <pc:docMk/>
            <pc:sldMk cId="647593390" sldId="260"/>
            <ac:spMk id="8" creationId="{BA75F4A0-FEAF-4F1B-9C48-7688BF9D4148}"/>
          </ac:spMkLst>
        </pc:spChg>
        <pc:spChg chg="add">
          <ac:chgData name="Loreta Palavenienė" userId="047d8e1a68b8fcce" providerId="LiveId" clId="{2ED7DAD4-D751-4000-9A58-4C3D4D6EE018}" dt="2021-04-23T16:48:58.646" v="74" actId="26606"/>
          <ac:spMkLst>
            <pc:docMk/>
            <pc:sldMk cId="647593390" sldId="260"/>
            <ac:spMk id="10" creationId="{F1EC79F3-0DE6-47BA-9C5C-039C54F4AC27}"/>
          </ac:spMkLst>
        </pc:spChg>
        <pc:spChg chg="add">
          <ac:chgData name="Loreta Palavenienė" userId="047d8e1a68b8fcce" providerId="LiveId" clId="{2ED7DAD4-D751-4000-9A58-4C3D4D6EE018}" dt="2021-04-23T16:48:58.646" v="74" actId="26606"/>
          <ac:spMkLst>
            <pc:docMk/>
            <pc:sldMk cId="647593390" sldId="260"/>
            <ac:spMk id="12" creationId="{C86C2B07-2A41-4CB1-9C51-F037AF41765C}"/>
          </ac:spMkLst>
        </pc:spChg>
        <pc:spChg chg="add">
          <ac:chgData name="Loreta Palavenienė" userId="047d8e1a68b8fcce" providerId="LiveId" clId="{2ED7DAD4-D751-4000-9A58-4C3D4D6EE018}" dt="2021-04-23T16:48:58.646" v="74" actId="26606"/>
          <ac:spMkLst>
            <pc:docMk/>
            <pc:sldMk cId="647593390" sldId="260"/>
            <ac:spMk id="14" creationId="{A3F67AAC-C977-4759-A5C8-6BC998F963D3}"/>
          </ac:spMkLst>
        </pc:spChg>
      </pc:sldChg>
      <pc:sldChg chg="addSp modSp mod modTransition setBg">
        <pc:chgData name="Loreta Palavenienė" userId="047d8e1a68b8fcce" providerId="LiveId" clId="{2ED7DAD4-D751-4000-9A58-4C3D4D6EE018}" dt="2021-04-23T17:01:04.591" v="116"/>
        <pc:sldMkLst>
          <pc:docMk/>
          <pc:sldMk cId="1457319806" sldId="261"/>
        </pc:sldMkLst>
        <pc:spChg chg="mod">
          <ac:chgData name="Loreta Palavenienė" userId="047d8e1a68b8fcce" providerId="LiveId" clId="{2ED7DAD4-D751-4000-9A58-4C3D4D6EE018}" dt="2021-04-23T16:49:14.245" v="75" actId="26606"/>
          <ac:spMkLst>
            <pc:docMk/>
            <pc:sldMk cId="1457319806" sldId="261"/>
            <ac:spMk id="2" creationId="{C50DFD94-85DB-714C-8328-A6E207717FF3}"/>
          </ac:spMkLst>
        </pc:spChg>
        <pc:spChg chg="mod">
          <ac:chgData name="Loreta Palavenienė" userId="047d8e1a68b8fcce" providerId="LiveId" clId="{2ED7DAD4-D751-4000-9A58-4C3D4D6EE018}" dt="2021-04-23T16:49:14.245" v="75" actId="26606"/>
          <ac:spMkLst>
            <pc:docMk/>
            <pc:sldMk cId="1457319806" sldId="261"/>
            <ac:spMk id="3" creationId="{2FA39216-7969-4C45-BA86-C49445F7D6E4}"/>
          </ac:spMkLst>
        </pc:spChg>
        <pc:spChg chg="add">
          <ac:chgData name="Loreta Palavenienė" userId="047d8e1a68b8fcce" providerId="LiveId" clId="{2ED7DAD4-D751-4000-9A58-4C3D4D6EE018}" dt="2021-04-23T16:49:14.245" v="75" actId="26606"/>
          <ac:spMkLst>
            <pc:docMk/>
            <pc:sldMk cId="1457319806" sldId="261"/>
            <ac:spMk id="8" creationId="{BA75F4A0-FEAF-4F1B-9C48-7688BF9D4148}"/>
          </ac:spMkLst>
        </pc:spChg>
        <pc:spChg chg="add">
          <ac:chgData name="Loreta Palavenienė" userId="047d8e1a68b8fcce" providerId="LiveId" clId="{2ED7DAD4-D751-4000-9A58-4C3D4D6EE018}" dt="2021-04-23T16:49:14.245" v="75" actId="26606"/>
          <ac:spMkLst>
            <pc:docMk/>
            <pc:sldMk cId="1457319806" sldId="261"/>
            <ac:spMk id="10" creationId="{F1EC79F3-0DE6-47BA-9C5C-039C54F4AC27}"/>
          </ac:spMkLst>
        </pc:spChg>
        <pc:spChg chg="add">
          <ac:chgData name="Loreta Palavenienė" userId="047d8e1a68b8fcce" providerId="LiveId" clId="{2ED7DAD4-D751-4000-9A58-4C3D4D6EE018}" dt="2021-04-23T16:49:14.245" v="75" actId="26606"/>
          <ac:spMkLst>
            <pc:docMk/>
            <pc:sldMk cId="1457319806" sldId="261"/>
            <ac:spMk id="12" creationId="{C86C2B07-2A41-4CB1-9C51-F037AF41765C}"/>
          </ac:spMkLst>
        </pc:spChg>
        <pc:spChg chg="add">
          <ac:chgData name="Loreta Palavenienė" userId="047d8e1a68b8fcce" providerId="LiveId" clId="{2ED7DAD4-D751-4000-9A58-4C3D4D6EE018}" dt="2021-04-23T16:49:14.245" v="75" actId="26606"/>
          <ac:spMkLst>
            <pc:docMk/>
            <pc:sldMk cId="1457319806" sldId="261"/>
            <ac:spMk id="14" creationId="{A3F67AAC-C977-4759-A5C8-6BC998F963D3}"/>
          </ac:spMkLst>
        </pc:spChg>
      </pc:sldChg>
      <pc:sldChg chg="addSp modSp mod modTransition setBg">
        <pc:chgData name="Loreta Palavenienė" userId="047d8e1a68b8fcce" providerId="LiveId" clId="{2ED7DAD4-D751-4000-9A58-4C3D4D6EE018}" dt="2021-04-23T16:54:34.384" v="102"/>
        <pc:sldMkLst>
          <pc:docMk/>
          <pc:sldMk cId="1819659420" sldId="262"/>
        </pc:sldMkLst>
        <pc:spChg chg="mod">
          <ac:chgData name="Loreta Palavenienė" userId="047d8e1a68b8fcce" providerId="LiveId" clId="{2ED7DAD4-D751-4000-9A58-4C3D4D6EE018}" dt="2021-04-23T16:50:28.965" v="92" actId="26606"/>
          <ac:spMkLst>
            <pc:docMk/>
            <pc:sldMk cId="1819659420" sldId="262"/>
            <ac:spMk id="2" creationId="{9C5C8439-C4A5-A349-B018-69572143B328}"/>
          </ac:spMkLst>
        </pc:spChg>
        <pc:spChg chg="add">
          <ac:chgData name="Loreta Palavenienė" userId="047d8e1a68b8fcce" providerId="LiveId" clId="{2ED7DAD4-D751-4000-9A58-4C3D4D6EE018}" dt="2021-04-23T16:50:28.965" v="92" actId="26606"/>
          <ac:spMkLst>
            <pc:docMk/>
            <pc:sldMk cId="1819659420" sldId="262"/>
            <ac:spMk id="14" creationId="{7BB74091-09FE-44AF-8325-7FE6E175F727}"/>
          </ac:spMkLst>
        </pc:spChg>
        <pc:spChg chg="add">
          <ac:chgData name="Loreta Palavenienė" userId="047d8e1a68b8fcce" providerId="LiveId" clId="{2ED7DAD4-D751-4000-9A58-4C3D4D6EE018}" dt="2021-04-23T16:50:28.965" v="92" actId="26606"/>
          <ac:spMkLst>
            <pc:docMk/>
            <pc:sldMk cId="1819659420" sldId="262"/>
            <ac:spMk id="16" creationId="{0F30CCEB-94C4-4F72-BA5A-9CEA853022DA}"/>
          </ac:spMkLst>
        </pc:spChg>
        <pc:spChg chg="add">
          <ac:chgData name="Loreta Palavenienė" userId="047d8e1a68b8fcce" providerId="LiveId" clId="{2ED7DAD4-D751-4000-9A58-4C3D4D6EE018}" dt="2021-04-23T16:50:28.965" v="92" actId="26606"/>
          <ac:spMkLst>
            <pc:docMk/>
            <pc:sldMk cId="1819659420" sldId="262"/>
            <ac:spMk id="18" creationId="{0DE1A94F-CC8B-4954-97A7-ADD4F300D647}"/>
          </ac:spMkLst>
        </pc:spChg>
        <pc:grpChg chg="add">
          <ac:chgData name="Loreta Palavenienė" userId="047d8e1a68b8fcce" providerId="LiveId" clId="{2ED7DAD4-D751-4000-9A58-4C3D4D6EE018}" dt="2021-04-23T16:50:28.965" v="92" actId="26606"/>
          <ac:grpSpMkLst>
            <pc:docMk/>
            <pc:sldMk cId="1819659420" sldId="262"/>
            <ac:grpSpMk id="10" creationId="{9D9D6BF1-DFF2-4526-9D13-BF339D8C4163}"/>
          </ac:grpSpMkLst>
        </pc:grpChg>
        <pc:picChg chg="mod">
          <ac:chgData name="Loreta Palavenienė" userId="047d8e1a68b8fcce" providerId="LiveId" clId="{2ED7DAD4-D751-4000-9A58-4C3D4D6EE018}" dt="2021-04-23T16:50:28.965" v="92" actId="26606"/>
          <ac:picMkLst>
            <pc:docMk/>
            <pc:sldMk cId="1819659420" sldId="262"/>
            <ac:picMk id="5" creationId="{D77B8EA3-1BB6-604F-8D9C-75FDFEABC9EA}"/>
          </ac:picMkLst>
        </pc:picChg>
      </pc:sldChg>
      <pc:sldChg chg="addSp modSp mod modTransition setBg">
        <pc:chgData name="Loreta Palavenienė" userId="047d8e1a68b8fcce" providerId="LiveId" clId="{2ED7DAD4-D751-4000-9A58-4C3D4D6EE018}" dt="2021-04-23T16:54:38.854" v="103"/>
        <pc:sldMkLst>
          <pc:docMk/>
          <pc:sldMk cId="1764619614" sldId="264"/>
        </pc:sldMkLst>
        <pc:spChg chg="mod">
          <ac:chgData name="Loreta Palavenienė" userId="047d8e1a68b8fcce" providerId="LiveId" clId="{2ED7DAD4-D751-4000-9A58-4C3D4D6EE018}" dt="2021-04-23T16:50:33.990" v="93" actId="26606"/>
          <ac:spMkLst>
            <pc:docMk/>
            <pc:sldMk cId="1764619614" sldId="264"/>
            <ac:spMk id="2" creationId="{625362EA-F05D-4D4B-9CFA-157B726AE3B6}"/>
          </ac:spMkLst>
        </pc:spChg>
        <pc:spChg chg="add">
          <ac:chgData name="Loreta Palavenienė" userId="047d8e1a68b8fcce" providerId="LiveId" clId="{2ED7DAD4-D751-4000-9A58-4C3D4D6EE018}" dt="2021-04-23T16:50:33.990" v="93" actId="26606"/>
          <ac:spMkLst>
            <pc:docMk/>
            <pc:sldMk cId="1764619614" sldId="264"/>
            <ac:spMk id="14" creationId="{7C04FA5E-9397-403D-8733-45505DDB1488}"/>
          </ac:spMkLst>
        </pc:spChg>
        <pc:spChg chg="add">
          <ac:chgData name="Loreta Palavenienė" userId="047d8e1a68b8fcce" providerId="LiveId" clId="{2ED7DAD4-D751-4000-9A58-4C3D4D6EE018}" dt="2021-04-23T16:50:33.990" v="93" actId="26606"/>
          <ac:spMkLst>
            <pc:docMk/>
            <pc:sldMk cId="1764619614" sldId="264"/>
            <ac:spMk id="16" creationId="{09E1F823-C239-4ACC-923A-5C958E00E207}"/>
          </ac:spMkLst>
        </pc:spChg>
        <pc:spChg chg="add">
          <ac:chgData name="Loreta Palavenienė" userId="047d8e1a68b8fcce" providerId="LiveId" clId="{2ED7DAD4-D751-4000-9A58-4C3D4D6EE018}" dt="2021-04-23T16:50:33.990" v="93" actId="26606"/>
          <ac:spMkLst>
            <pc:docMk/>
            <pc:sldMk cId="1764619614" sldId="264"/>
            <ac:spMk id="18" creationId="{0817DDF7-06E9-4C7C-84DF-2240A653602C}"/>
          </ac:spMkLst>
        </pc:spChg>
        <pc:grpChg chg="add">
          <ac:chgData name="Loreta Palavenienė" userId="047d8e1a68b8fcce" providerId="LiveId" clId="{2ED7DAD4-D751-4000-9A58-4C3D4D6EE018}" dt="2021-04-23T16:50:33.990" v="93" actId="26606"/>
          <ac:grpSpMkLst>
            <pc:docMk/>
            <pc:sldMk cId="1764619614" sldId="264"/>
            <ac:grpSpMk id="10" creationId="{9D9D6BF1-DFF2-4526-9D13-BF339D8C4163}"/>
          </ac:grpSpMkLst>
        </pc:grpChg>
        <pc:picChg chg="mod">
          <ac:chgData name="Loreta Palavenienė" userId="047d8e1a68b8fcce" providerId="LiveId" clId="{2ED7DAD4-D751-4000-9A58-4C3D4D6EE018}" dt="2021-04-23T16:50:33.990" v="93" actId="26606"/>
          <ac:picMkLst>
            <pc:docMk/>
            <pc:sldMk cId="1764619614" sldId="264"/>
            <ac:picMk id="5" creationId="{0A83172F-6786-AA48-A577-35A5BC49079D}"/>
          </ac:picMkLst>
        </pc:picChg>
      </pc:sldChg>
      <pc:sldChg chg="addSp delSp modSp mod modTransition setBg">
        <pc:chgData name="Loreta Palavenienė" userId="047d8e1a68b8fcce" providerId="LiveId" clId="{2ED7DAD4-D751-4000-9A58-4C3D4D6EE018}" dt="2021-04-23T17:00:52.812" v="114"/>
        <pc:sldMkLst>
          <pc:docMk/>
          <pc:sldMk cId="2182437750" sldId="265"/>
        </pc:sldMkLst>
        <pc:spChg chg="mod">
          <ac:chgData name="Loreta Palavenienė" userId="047d8e1a68b8fcce" providerId="LiveId" clId="{2ED7DAD4-D751-4000-9A58-4C3D4D6EE018}" dt="2021-04-23T16:53:52.687" v="99" actId="20577"/>
          <ac:spMkLst>
            <pc:docMk/>
            <pc:sldMk cId="2182437750" sldId="265"/>
            <ac:spMk id="2" creationId="{32E93D37-612F-6B43-BED9-C115C1F2DA49}"/>
          </ac:spMkLst>
        </pc:spChg>
        <pc:spChg chg="add del mod">
          <ac:chgData name="Loreta Palavenienė" userId="047d8e1a68b8fcce" providerId="LiveId" clId="{2ED7DAD4-D751-4000-9A58-4C3D4D6EE018}" dt="2021-04-23T16:49:31.740" v="78" actId="478"/>
          <ac:spMkLst>
            <pc:docMk/>
            <pc:sldMk cId="2182437750" sldId="265"/>
            <ac:spMk id="9" creationId="{98895BFB-D165-44CA-9CB0-D32E0991E80B}"/>
          </ac:spMkLst>
        </pc:spChg>
        <pc:spChg chg="add del">
          <ac:chgData name="Loreta Palavenienė" userId="047d8e1a68b8fcce" providerId="LiveId" clId="{2ED7DAD4-D751-4000-9A58-4C3D4D6EE018}" dt="2021-04-23T16:50:22.222" v="91" actId="26606"/>
          <ac:spMkLst>
            <pc:docMk/>
            <pc:sldMk cId="2182437750" sldId="265"/>
            <ac:spMk id="12" creationId="{1D868099-6145-4BC0-A5EA-74BEF1776BA9}"/>
          </ac:spMkLst>
        </pc:spChg>
        <pc:spChg chg="add del">
          <ac:chgData name="Loreta Palavenienė" userId="047d8e1a68b8fcce" providerId="LiveId" clId="{2ED7DAD4-D751-4000-9A58-4C3D4D6EE018}" dt="2021-04-23T16:50:22.222" v="91" actId="26606"/>
          <ac:spMkLst>
            <pc:docMk/>
            <pc:sldMk cId="2182437750" sldId="265"/>
            <ac:spMk id="14" creationId="{CC1026F7-DECB-49B4-A565-518BBA445471}"/>
          </ac:spMkLst>
        </pc:spChg>
        <pc:spChg chg="add del">
          <ac:chgData name="Loreta Palavenienė" userId="047d8e1a68b8fcce" providerId="LiveId" clId="{2ED7DAD4-D751-4000-9A58-4C3D4D6EE018}" dt="2021-04-23T16:50:22.222" v="91" actId="26606"/>
          <ac:spMkLst>
            <pc:docMk/>
            <pc:sldMk cId="2182437750" sldId="265"/>
            <ac:spMk id="23" creationId="{1F9A0C1C-8ABC-401B-8FE9-AC9327C4C587}"/>
          </ac:spMkLst>
        </pc:spChg>
        <pc:spChg chg="add del">
          <ac:chgData name="Loreta Palavenienė" userId="047d8e1a68b8fcce" providerId="LiveId" clId="{2ED7DAD4-D751-4000-9A58-4C3D4D6EE018}" dt="2021-04-23T16:50:22.222" v="91" actId="26606"/>
          <ac:spMkLst>
            <pc:docMk/>
            <pc:sldMk cId="2182437750" sldId="265"/>
            <ac:spMk id="25" creationId="{BA5783C3-2F96-40A7-A24F-30CB07AA3928}"/>
          </ac:spMkLst>
        </pc:spChg>
        <pc:spChg chg="add del">
          <ac:chgData name="Loreta Palavenienė" userId="047d8e1a68b8fcce" providerId="LiveId" clId="{2ED7DAD4-D751-4000-9A58-4C3D4D6EE018}" dt="2021-04-23T16:50:22.222" v="91" actId="26606"/>
          <ac:spMkLst>
            <pc:docMk/>
            <pc:sldMk cId="2182437750" sldId="265"/>
            <ac:spMk id="27" creationId="{A9D08DBA-0326-4C4E-ACFB-576F3ABDD2D0}"/>
          </ac:spMkLst>
        </pc:spChg>
        <pc:grpChg chg="add del">
          <ac:chgData name="Loreta Palavenienė" userId="047d8e1a68b8fcce" providerId="LiveId" clId="{2ED7DAD4-D751-4000-9A58-4C3D4D6EE018}" dt="2021-04-23T16:50:22.222" v="91" actId="26606"/>
          <ac:grpSpMkLst>
            <pc:docMk/>
            <pc:sldMk cId="2182437750" sldId="265"/>
            <ac:grpSpMk id="19" creationId="{449BC34D-9C23-4D6D-8213-1F471AF85B3F}"/>
          </ac:grpSpMkLst>
        </pc:grpChg>
        <pc:picChg chg="mod">
          <ac:chgData name="Loreta Palavenienė" userId="047d8e1a68b8fcce" providerId="LiveId" clId="{2ED7DAD4-D751-4000-9A58-4C3D4D6EE018}" dt="2021-04-23T16:50:22.222" v="91" actId="26606"/>
          <ac:picMkLst>
            <pc:docMk/>
            <pc:sldMk cId="2182437750" sldId="265"/>
            <ac:picMk id="5" creationId="{216000ED-C167-DF40-9A90-6C99614B9A1A}"/>
          </ac:picMkLst>
        </pc:picChg>
      </pc:sldChg>
      <pc:sldChg chg="addSp delSp modSp new mod setBg">
        <pc:chgData name="Loreta Palavenienė" userId="047d8e1a68b8fcce" providerId="LiveId" clId="{2ED7DAD4-D751-4000-9A58-4C3D4D6EE018}" dt="2021-04-23T16:48:05.946" v="68" actId="26606"/>
        <pc:sldMkLst>
          <pc:docMk/>
          <pc:sldMk cId="12471981" sldId="266"/>
        </pc:sldMkLst>
        <pc:spChg chg="mod">
          <ac:chgData name="Loreta Palavenienė" userId="047d8e1a68b8fcce" providerId="LiveId" clId="{2ED7DAD4-D751-4000-9A58-4C3D4D6EE018}" dt="2021-04-23T16:48:05.946" v="68" actId="26606"/>
          <ac:spMkLst>
            <pc:docMk/>
            <pc:sldMk cId="12471981" sldId="266"/>
            <ac:spMk id="2" creationId="{7F396441-2E41-44D8-8FB3-94D0EDC1C8EF}"/>
          </ac:spMkLst>
        </pc:spChg>
        <pc:spChg chg="del mod">
          <ac:chgData name="Loreta Palavenienė" userId="047d8e1a68b8fcce" providerId="LiveId" clId="{2ED7DAD4-D751-4000-9A58-4C3D4D6EE018}" dt="2021-04-23T16:48:00.619" v="67"/>
          <ac:spMkLst>
            <pc:docMk/>
            <pc:sldMk cId="12471981" sldId="266"/>
            <ac:spMk id="3" creationId="{AB251E0E-F9E1-4CCA-AB36-AAC57C3EC52B}"/>
          </ac:spMkLst>
        </pc:spChg>
        <pc:grpChg chg="add">
          <ac:chgData name="Loreta Palavenienė" userId="047d8e1a68b8fcce" providerId="LiveId" clId="{2ED7DAD4-D751-4000-9A58-4C3D4D6EE018}" dt="2021-04-23T16:48:05.946" v="68" actId="26606"/>
          <ac:grpSpMkLst>
            <pc:docMk/>
            <pc:sldMk cId="12471981" sldId="266"/>
            <ac:grpSpMk id="9" creationId="{9D9D6BF1-DFF2-4526-9D13-BF339D8C4163}"/>
          </ac:grpSpMkLst>
        </pc:grpChg>
        <pc:picChg chg="add mod">
          <ac:chgData name="Loreta Palavenienė" userId="047d8e1a68b8fcce" providerId="LiveId" clId="{2ED7DAD4-D751-4000-9A58-4C3D4D6EE018}" dt="2021-04-23T16:48:05.946" v="68" actId="26606"/>
          <ac:picMkLst>
            <pc:docMk/>
            <pc:sldMk cId="12471981" sldId="266"/>
            <ac:picMk id="4" creationId="{8035E371-E7A8-48E2-A45E-AA6A0C9CE6F6}"/>
          </ac:picMkLst>
        </pc:picChg>
      </pc:sldChg>
      <pc:sldMasterChg chg="modTransition modSldLayout">
        <pc:chgData name="Loreta Palavenienė" userId="047d8e1a68b8fcce" providerId="LiveId" clId="{2ED7DAD4-D751-4000-9A58-4C3D4D6EE018}" dt="2021-04-23T16:44:22.572" v="15"/>
        <pc:sldMasterMkLst>
          <pc:docMk/>
          <pc:sldMasterMk cId="0" sldId="2147483648"/>
        </pc:sldMasterMkLst>
        <pc:sldLayoutChg chg="modTransition">
          <pc:chgData name="Loreta Palavenienė" userId="047d8e1a68b8fcce" providerId="LiveId" clId="{2ED7DAD4-D751-4000-9A58-4C3D4D6EE018}" dt="2021-04-23T16:44:22.572" v="15"/>
          <pc:sldLayoutMkLst>
            <pc:docMk/>
            <pc:sldMasterMk cId="0" sldId="2147483648"/>
            <pc:sldLayoutMk cId="0" sldId="2147483649"/>
          </pc:sldLayoutMkLst>
        </pc:sldLayoutChg>
        <pc:sldLayoutChg chg="modTransition">
          <pc:chgData name="Loreta Palavenienė" userId="047d8e1a68b8fcce" providerId="LiveId" clId="{2ED7DAD4-D751-4000-9A58-4C3D4D6EE018}" dt="2021-04-23T16:44:22.572" v="15"/>
          <pc:sldLayoutMkLst>
            <pc:docMk/>
            <pc:sldMasterMk cId="0" sldId="2147483648"/>
            <pc:sldLayoutMk cId="0" sldId="2147483650"/>
          </pc:sldLayoutMkLst>
        </pc:sldLayoutChg>
        <pc:sldLayoutChg chg="modTransition">
          <pc:chgData name="Loreta Palavenienė" userId="047d8e1a68b8fcce" providerId="LiveId" clId="{2ED7DAD4-D751-4000-9A58-4C3D4D6EE018}" dt="2021-04-23T16:44:22.572" v="15"/>
          <pc:sldLayoutMkLst>
            <pc:docMk/>
            <pc:sldMasterMk cId="0" sldId="2147483648"/>
            <pc:sldLayoutMk cId="0" sldId="2147483651"/>
          </pc:sldLayoutMkLst>
        </pc:sldLayoutChg>
        <pc:sldLayoutChg chg="modTransition">
          <pc:chgData name="Loreta Palavenienė" userId="047d8e1a68b8fcce" providerId="LiveId" clId="{2ED7DAD4-D751-4000-9A58-4C3D4D6EE018}" dt="2021-04-23T16:44:22.572" v="15"/>
          <pc:sldLayoutMkLst>
            <pc:docMk/>
            <pc:sldMasterMk cId="0" sldId="2147483648"/>
            <pc:sldLayoutMk cId="0" sldId="2147483652"/>
          </pc:sldLayoutMkLst>
        </pc:sldLayoutChg>
        <pc:sldLayoutChg chg="modTransition">
          <pc:chgData name="Loreta Palavenienė" userId="047d8e1a68b8fcce" providerId="LiveId" clId="{2ED7DAD4-D751-4000-9A58-4C3D4D6EE018}" dt="2021-04-23T16:44:22.572" v="15"/>
          <pc:sldLayoutMkLst>
            <pc:docMk/>
            <pc:sldMasterMk cId="0" sldId="2147483648"/>
            <pc:sldLayoutMk cId="0" sldId="2147483653"/>
          </pc:sldLayoutMkLst>
        </pc:sldLayoutChg>
        <pc:sldLayoutChg chg="modTransition">
          <pc:chgData name="Loreta Palavenienė" userId="047d8e1a68b8fcce" providerId="LiveId" clId="{2ED7DAD4-D751-4000-9A58-4C3D4D6EE018}" dt="2021-04-23T16:44:22.572" v="15"/>
          <pc:sldLayoutMkLst>
            <pc:docMk/>
            <pc:sldMasterMk cId="0" sldId="2147483648"/>
            <pc:sldLayoutMk cId="0" sldId="2147483654"/>
          </pc:sldLayoutMkLst>
        </pc:sldLayoutChg>
        <pc:sldLayoutChg chg="modTransition">
          <pc:chgData name="Loreta Palavenienė" userId="047d8e1a68b8fcce" providerId="LiveId" clId="{2ED7DAD4-D751-4000-9A58-4C3D4D6EE018}" dt="2021-04-23T16:44:22.572" v="15"/>
          <pc:sldLayoutMkLst>
            <pc:docMk/>
            <pc:sldMasterMk cId="0" sldId="2147483648"/>
            <pc:sldLayoutMk cId="0" sldId="2147483655"/>
          </pc:sldLayoutMkLst>
        </pc:sldLayoutChg>
        <pc:sldLayoutChg chg="modTransition">
          <pc:chgData name="Loreta Palavenienė" userId="047d8e1a68b8fcce" providerId="LiveId" clId="{2ED7DAD4-D751-4000-9A58-4C3D4D6EE018}" dt="2021-04-23T16:44:22.572" v="15"/>
          <pc:sldLayoutMkLst>
            <pc:docMk/>
            <pc:sldMasterMk cId="0" sldId="2147483648"/>
            <pc:sldLayoutMk cId="0" sldId="2147483656"/>
          </pc:sldLayoutMkLst>
        </pc:sldLayoutChg>
        <pc:sldLayoutChg chg="modTransition">
          <pc:chgData name="Loreta Palavenienė" userId="047d8e1a68b8fcce" providerId="LiveId" clId="{2ED7DAD4-D751-4000-9A58-4C3D4D6EE018}" dt="2021-04-23T16:44:22.572" v="15"/>
          <pc:sldLayoutMkLst>
            <pc:docMk/>
            <pc:sldMasterMk cId="0" sldId="2147483648"/>
            <pc:sldLayoutMk cId="0" sldId="2147483657"/>
          </pc:sldLayoutMkLst>
        </pc:sldLayoutChg>
        <pc:sldLayoutChg chg="modTransition">
          <pc:chgData name="Loreta Palavenienė" userId="047d8e1a68b8fcce" providerId="LiveId" clId="{2ED7DAD4-D751-4000-9A58-4C3D4D6EE018}" dt="2021-04-23T16:44:22.572" v="15"/>
          <pc:sldLayoutMkLst>
            <pc:docMk/>
            <pc:sldMasterMk cId="0" sldId="2147483648"/>
            <pc:sldLayoutMk cId="0" sldId="2147483658"/>
          </pc:sldLayoutMkLst>
        </pc:sldLayoutChg>
        <pc:sldLayoutChg chg="modTransition">
          <pc:chgData name="Loreta Palavenienė" userId="047d8e1a68b8fcce" providerId="LiveId" clId="{2ED7DAD4-D751-4000-9A58-4C3D4D6EE018}" dt="2021-04-23T16:44:22.572" v="15"/>
          <pc:sldLayoutMkLst>
            <pc:docMk/>
            <pc:sldMasterMk cId="0" sldId="2147483648"/>
            <pc:sldLayoutMk cId="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4/23/2021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4/23/2021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4/23/2021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ietuvai.lt/wiki/Kazimieras_Paltarokas" TargetMode="External"/><Relationship Id="rId2" Type="http://schemas.openxmlformats.org/officeDocument/2006/relationships/hyperlink" Target="https://lietuvai.lt/w/index.php?title=Antanas_Deksnys&amp;action=edit&amp;redlink=1"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lietuvai.lt/wiki/Vladislovas_Butvila"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lipniunas.com/files/dokumentai/A.L.Dienorastis.pdf" TargetMode="External"/><Relationship Id="rId3" Type="http://schemas.openxmlformats.org/officeDocument/2006/relationships/hyperlink" Target="https://www.magnificat.lt/preke/lauko-lelijos/" TargetMode="External"/><Relationship Id="rId7" Type="http://schemas.openxmlformats.org/officeDocument/2006/relationships/hyperlink" Target="http://www.lipniunas.com/files/dokumentai/ispazintis.pdf" TargetMode="External"/><Relationship Id="rId2" Type="http://schemas.openxmlformats.org/officeDocument/2006/relationships/hyperlink" Target="http://www.lipniunas.com/files/dokumentai/5valstybiu_sostinese.pdf" TargetMode="External"/><Relationship Id="rId1" Type="http://schemas.openxmlformats.org/officeDocument/2006/relationships/slideLayout" Target="../slideLayouts/slideLayout2.xml"/><Relationship Id="rId6" Type="http://schemas.openxmlformats.org/officeDocument/2006/relationships/hyperlink" Target="http://www.lipniunas.com/files/dokumentai/Dienorastis.pdf" TargetMode="External"/><Relationship Id="rId5" Type="http://schemas.openxmlformats.org/officeDocument/2006/relationships/hyperlink" Target="http://www.lipniunas.com/files/dokumentai/Ko_reikia_kad_butume_isgelbeti.pdf" TargetMode="External"/><Relationship Id="rId4" Type="http://schemas.openxmlformats.org/officeDocument/2006/relationships/hyperlink" Target="https://vaga.lt/grozine-literatura/lauko-lelij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50EB-BE3F-F04B-B5AF-D59CD6C45D83}"/>
              </a:ext>
            </a:extLst>
          </p:cNvPr>
          <p:cNvSpPr>
            <a:spLocks noGrp="1"/>
          </p:cNvSpPr>
          <p:nvPr>
            <p:ph type="ctrTitle"/>
          </p:nvPr>
        </p:nvSpPr>
        <p:spPr/>
        <p:txBody>
          <a:bodyPr/>
          <a:lstStyle/>
          <a:p>
            <a:r>
              <a:rPr lang="en-LT" dirty="0"/>
              <a:t>ALFONSAS lipniūnas</a:t>
            </a:r>
          </a:p>
        </p:txBody>
      </p:sp>
      <p:sp>
        <p:nvSpPr>
          <p:cNvPr id="3" name="Subtitle 2">
            <a:extLst>
              <a:ext uri="{FF2B5EF4-FFF2-40B4-BE49-F238E27FC236}">
                <a16:creationId xmlns:a16="http://schemas.microsoft.com/office/drawing/2014/main" id="{0E2B21A1-A05D-9940-AD5F-C86C120B55A6}"/>
              </a:ext>
            </a:extLst>
          </p:cNvPr>
          <p:cNvSpPr>
            <a:spLocks noGrp="1"/>
          </p:cNvSpPr>
          <p:nvPr>
            <p:ph type="subTitle" idx="1"/>
          </p:nvPr>
        </p:nvSpPr>
        <p:spPr/>
        <p:txBody>
          <a:bodyPr>
            <a:normAutofit fontScale="92500" lnSpcReduction="10000"/>
          </a:bodyPr>
          <a:lstStyle/>
          <a:p>
            <a:r>
              <a:rPr lang="lt-LT" dirty="0"/>
              <a:t>1905 m. kovo 12 d. - 1945 m. kovo 28 d.</a:t>
            </a:r>
          </a:p>
          <a:p>
            <a:endParaRPr lang="lt-LT" dirty="0"/>
          </a:p>
          <a:p>
            <a:r>
              <a:rPr lang="lt-LT" dirty="0"/>
              <a:t>Darbą paruošė: 6a kl. mokinė Mija Krasuckytė</a:t>
            </a:r>
          </a:p>
          <a:p>
            <a:endParaRPr lang="en-LT" dirty="0"/>
          </a:p>
        </p:txBody>
      </p:sp>
      <p:pic>
        <p:nvPicPr>
          <p:cNvPr id="5" name="Picture 4">
            <a:extLst>
              <a:ext uri="{FF2B5EF4-FFF2-40B4-BE49-F238E27FC236}">
                <a16:creationId xmlns:a16="http://schemas.microsoft.com/office/drawing/2014/main" id="{FAB1690E-6183-4049-9C71-7443E1C6D640}"/>
              </a:ext>
            </a:extLst>
          </p:cNvPr>
          <p:cNvPicPr>
            <a:picLocks noChangeAspect="1"/>
          </p:cNvPicPr>
          <p:nvPr/>
        </p:nvPicPr>
        <p:blipFill>
          <a:blip r:embed="rId4"/>
          <a:stretch>
            <a:fillRect/>
          </a:stretch>
        </p:blipFill>
        <p:spPr>
          <a:xfrm>
            <a:off x="8616229" y="1491367"/>
            <a:ext cx="1790700" cy="2692400"/>
          </a:xfrm>
          <a:prstGeom prst="rect">
            <a:avLst/>
          </a:prstGeom>
        </p:spPr>
      </p:pic>
      <p:pic>
        <p:nvPicPr>
          <p:cNvPr id="4" name="6a Mija - Gerda Burneikaitė - Aleliuja">
            <a:hlinkClick r:id="" action="ppaction://media"/>
            <a:extLst>
              <a:ext uri="{FF2B5EF4-FFF2-40B4-BE49-F238E27FC236}">
                <a16:creationId xmlns:a16="http://schemas.microsoft.com/office/drawing/2014/main" id="{066D70B1-FDF0-4A97-863A-79133ADB89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90676" y="5388745"/>
            <a:ext cx="487363" cy="487363"/>
          </a:xfrm>
          <a:prstGeom prst="rect">
            <a:avLst/>
          </a:prstGeom>
        </p:spPr>
      </p:pic>
    </p:spTree>
    <p:extLst>
      <p:ext uri="{BB962C8B-B14F-4D97-AF65-F5344CB8AC3E}">
        <p14:creationId xmlns:p14="http://schemas.microsoft.com/office/powerpoint/2010/main" val="1300817605"/>
      </p:ext>
    </p:extLst>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9512"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7F396441-2E41-44D8-8FB3-94D0EDC1C8EF}"/>
              </a:ext>
            </a:extLst>
          </p:cNvPr>
          <p:cNvSpPr>
            <a:spLocks noGrp="1"/>
          </p:cNvSpPr>
          <p:nvPr>
            <p:ph type="title"/>
          </p:nvPr>
        </p:nvSpPr>
        <p:spPr>
          <a:xfrm>
            <a:off x="1581150" y="1649691"/>
            <a:ext cx="2698619" cy="2236989"/>
          </a:xfrm>
        </p:spPr>
        <p:txBody>
          <a:bodyPr vert="horz" lIns="91440" tIns="45720" rIns="91440" bIns="45720" rtlCol="0" anchor="b">
            <a:normAutofit/>
          </a:bodyPr>
          <a:lstStyle/>
          <a:p>
            <a:pPr algn="ctr"/>
            <a:r>
              <a:rPr lang="en-US" sz="2100" cap="all"/>
              <a:t>Pristatyme skambėjo giesmė:</a:t>
            </a:r>
            <a:br>
              <a:rPr lang="en-US" sz="2100" cap="all"/>
            </a:br>
            <a:r>
              <a:rPr lang="en-US" sz="2100" cap="all"/>
              <a:t>Gerda Burneikaitė - Aleliuja</a:t>
            </a:r>
            <a:br>
              <a:rPr lang="en-US" sz="2100" cap="all"/>
            </a:br>
            <a:endParaRPr lang="en-US" sz="2100" cap="all"/>
          </a:p>
        </p:txBody>
      </p:sp>
      <p:pic>
        <p:nvPicPr>
          <p:cNvPr id="4" name="Content Placeholder 3">
            <a:extLst>
              <a:ext uri="{FF2B5EF4-FFF2-40B4-BE49-F238E27FC236}">
                <a16:creationId xmlns:a16="http://schemas.microsoft.com/office/drawing/2014/main" id="{8035E371-E7A8-48E2-A45E-AA6A0C9CE6F6}"/>
              </a:ext>
            </a:extLst>
          </p:cNvPr>
          <p:cNvPicPr>
            <a:picLocks noGrp="1" noChangeAspect="1"/>
          </p:cNvPicPr>
          <p:nvPr>
            <p:ph idx="1"/>
          </p:nvPr>
        </p:nvPicPr>
        <p:blipFill rotWithShape="1">
          <a:blip r:embed="rId2"/>
          <a:srcRect l="14853" r="11908"/>
          <a:stretch/>
        </p:blipFill>
        <p:spPr>
          <a:xfrm>
            <a:off x="4639056" y="10"/>
            <a:ext cx="7552944" cy="6857990"/>
          </a:xfrm>
          <a:prstGeom prst="rect">
            <a:avLst/>
          </a:prstGeom>
          <a:ln>
            <a:noFill/>
          </a:ln>
          <a:effectLst/>
        </p:spPr>
      </p:pic>
    </p:spTree>
    <p:extLst>
      <p:ext uri="{BB962C8B-B14F-4D97-AF65-F5344CB8AC3E}">
        <p14:creationId xmlns:p14="http://schemas.microsoft.com/office/powerpoint/2010/main" val="12471981"/>
      </p:ext>
    </p:extLst>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D9FAD-B291-0542-839E-C85A1EB647D9}"/>
              </a:ext>
            </a:extLst>
          </p:cNvPr>
          <p:cNvSpPr>
            <a:spLocks noGrp="1"/>
          </p:cNvSpPr>
          <p:nvPr>
            <p:ph type="title"/>
          </p:nvPr>
        </p:nvSpPr>
        <p:spPr>
          <a:xfrm>
            <a:off x="1105469" y="5423537"/>
            <a:ext cx="9867331" cy="868081"/>
          </a:xfrm>
        </p:spPr>
        <p:txBody>
          <a:bodyPr anchor="ctr">
            <a:normAutofit/>
          </a:bodyPr>
          <a:lstStyle/>
          <a:p>
            <a:r>
              <a:rPr lang="en-LT" dirty="0"/>
              <a:t>Biografija</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2CC8084C-FAFE-2049-B455-33D81822C546}"/>
              </a:ext>
            </a:extLst>
          </p:cNvPr>
          <p:cNvSpPr>
            <a:spLocks noGrp="1"/>
          </p:cNvSpPr>
          <p:nvPr>
            <p:ph idx="1"/>
          </p:nvPr>
        </p:nvSpPr>
        <p:spPr>
          <a:xfrm>
            <a:off x="1219201" y="1123486"/>
            <a:ext cx="9639868" cy="3516753"/>
          </a:xfrm>
        </p:spPr>
        <p:txBody>
          <a:bodyPr anchor="ctr">
            <a:normAutofit/>
          </a:bodyPr>
          <a:lstStyle/>
          <a:p>
            <a:r>
              <a:rPr lang="lt-LT" b="1" dirty="0"/>
              <a:t>Alfonsas LIPNIŪNAS</a:t>
            </a:r>
            <a:r>
              <a:rPr lang="lt-LT" dirty="0"/>
              <a:t> gimė 1905 m. kovo 12 d. Panevėžio apskrityje, Pumpėnų valsčiuje, </a:t>
            </a:r>
            <a:r>
              <a:rPr lang="lt-LT" dirty="0" err="1"/>
              <a:t>Talkonių</a:t>
            </a:r>
            <a:r>
              <a:rPr lang="lt-LT" dirty="0"/>
              <a:t> kaime. Sulaukęs 12 metų pradėjo lankyti Pumpėnų pradinę mokyklą, o po dviejų metų įstojo į Panevėžio gimnaziją. Baigęs ją Alfonsas įstojo į Kauno kunigų seminariją.</a:t>
            </a:r>
          </a:p>
          <a:p>
            <a:r>
              <a:rPr lang="lt-LT" dirty="0"/>
              <a:t>Sociologijos mokslus studijavo Prancūzijoje - </a:t>
            </a:r>
            <a:r>
              <a:rPr lang="lt-LT" dirty="0" err="1"/>
              <a:t>Lilio</a:t>
            </a:r>
            <a:r>
              <a:rPr lang="lt-LT" dirty="0"/>
              <a:t> </a:t>
            </a:r>
            <a:r>
              <a:rPr lang="lt-LT" dirty="0" err="1"/>
              <a:t>univ</a:t>
            </a:r>
            <a:r>
              <a:rPr lang="lt-LT" dirty="0"/>
              <a:t>. (1935—1937) ir Paryžiaus katalikų institute (1937—1939). Kunigu įšventintas 1930 m., tuoj pat buvo paskirtas Panevėžio katedros vikaru ir vyskupijos jaunimo direktoriumi; šias pareigas ėjo ligi 1935 m. Po studijų Prancūzijoje 1939.IV paskirtas lektoriumi į Panevėžio pedagoginį institutą, o šiam 1939 m. persikėlus į Vilnių, tas pačias pareigas ėjo ten. Nuo 1942 dar dėstė sociologiją ir pastoralinę teologiją Vilniaus kunigų seminarijoje, šalia to, ėjo Vilniaus </a:t>
            </a:r>
            <a:r>
              <a:rPr lang="lt-LT" dirty="0" err="1"/>
              <a:t>univ</a:t>
            </a:r>
            <a:r>
              <a:rPr lang="lt-LT" dirty="0"/>
              <a:t>. kapeliono pareigas.</a:t>
            </a:r>
            <a:endParaRPr lang="en-LT"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1629429398"/>
      </p:ext>
    </p:extLst>
  </p:cSld>
  <p:clrMapOvr>
    <a:masterClrMapping/>
  </p:clrMapOvr>
  <mc:AlternateContent xmlns:mc="http://schemas.openxmlformats.org/markup-compatibility/2006">
    <mc:Choice xmlns:p14="http://schemas.microsoft.com/office/powerpoint/2010/main" Requires="p14">
      <p:transition spd="slow" p14:dur="1600" advClick="0" advTm="30000">
        <p14:prism isInverted="1"/>
      </p:transition>
    </mc:Choice>
    <mc:Fallback>
      <p:transition spd="slow" advClick="0"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5C8439-C4A5-A349-B018-69572143B328}"/>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2600" cap="all"/>
              <a:t>Alfonsas Lipnickas Lipniūnas su broliais karininkas Mykolas Lipnickas, per vidurį pedagogas Stasys Lipnickas</a:t>
            </a:r>
          </a:p>
        </p:txBody>
      </p:sp>
      <p:pic>
        <p:nvPicPr>
          <p:cNvPr id="5" name="Content Placeholder 4">
            <a:extLst>
              <a:ext uri="{FF2B5EF4-FFF2-40B4-BE49-F238E27FC236}">
                <a16:creationId xmlns:a16="http://schemas.microsoft.com/office/drawing/2014/main" id="{D77B8EA3-1BB6-604F-8D9C-75FDFEABC9EA}"/>
              </a:ext>
            </a:extLst>
          </p:cNvPr>
          <p:cNvPicPr>
            <a:picLocks noGrp="1" noChangeAspect="1"/>
          </p:cNvPicPr>
          <p:nvPr>
            <p:ph idx="1"/>
          </p:nvPr>
        </p:nvPicPr>
        <p:blipFill rotWithShape="1">
          <a:blip r:embed="rId2"/>
          <a:srcRect t="7044" b="46071"/>
          <a:stretch/>
        </p:blipFill>
        <p:spPr>
          <a:xfrm>
            <a:off x="20" y="10"/>
            <a:ext cx="12191980" cy="4187119"/>
          </a:xfrm>
          <a:prstGeom prst="rect">
            <a:avLst/>
          </a:prstGeom>
        </p:spPr>
      </p:pic>
      <p:sp>
        <p:nvSpPr>
          <p:cNvPr id="16" name="Freeform: Shape 15">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18" name="Freeform: Shape 17">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1819659420"/>
      </p:ext>
    </p:extLst>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362EA-F05D-4D4B-9CFA-157B726AE3B6}"/>
              </a:ext>
            </a:extLst>
          </p:cNvPr>
          <p:cNvSpPr>
            <a:spLocks noGrp="1"/>
          </p:cNvSpPr>
          <p:nvPr>
            <p:ph type="title"/>
          </p:nvPr>
        </p:nvSpPr>
        <p:spPr>
          <a:xfrm>
            <a:off x="6138004" y="1480929"/>
            <a:ext cx="5607908" cy="3254321"/>
          </a:xfrm>
        </p:spPr>
        <p:txBody>
          <a:bodyPr vert="horz" lIns="91440" tIns="45720" rIns="91440" bIns="45720" rtlCol="0" anchor="b">
            <a:normAutofit/>
          </a:bodyPr>
          <a:lstStyle/>
          <a:p>
            <a:r>
              <a:rPr lang="en-US" sz="2300" cap="all"/>
              <a:t>Stovi trečias iš kairės - vyskupas Kaziemieras Paltarokas, ketvirtas iš kairės - kun. Mykolas Karosas, penktas iš kairės - kun. Povilas Šidlauskas, šeštas - kun. Jurgis Danys, tupi antroje eilėje trečias Dievo tarnas Alfonsas Lipniūnas, tikriausiai tuomet dar tik seminaristas. 1930 m.</a:t>
            </a:r>
          </a:p>
        </p:txBody>
      </p:sp>
      <p:sp>
        <p:nvSpPr>
          <p:cNvPr id="16"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Content Placeholder 4">
            <a:extLst>
              <a:ext uri="{FF2B5EF4-FFF2-40B4-BE49-F238E27FC236}">
                <a16:creationId xmlns:a16="http://schemas.microsoft.com/office/drawing/2014/main" id="{0A83172F-6786-AA48-A577-35A5BC49079D}"/>
              </a:ext>
            </a:extLst>
          </p:cNvPr>
          <p:cNvPicPr>
            <a:picLocks noGrp="1" noChangeAspect="1"/>
          </p:cNvPicPr>
          <p:nvPr>
            <p:ph idx="1"/>
          </p:nvPr>
        </p:nvPicPr>
        <p:blipFill rotWithShape="1">
          <a:blip r:embed="rId2"/>
          <a:srcRect l="29850" r="17611"/>
          <a:stretch/>
        </p:blipFill>
        <p:spPr>
          <a:xfrm>
            <a:off x="1155560" y="1129353"/>
            <a:ext cx="3914583" cy="4582236"/>
          </a:xfrm>
          <a:prstGeom prst="rect">
            <a:avLst/>
          </a:prstGeom>
        </p:spPr>
      </p:pic>
    </p:spTree>
    <p:extLst>
      <p:ext uri="{BB962C8B-B14F-4D97-AF65-F5344CB8AC3E}">
        <p14:creationId xmlns:p14="http://schemas.microsoft.com/office/powerpoint/2010/main" val="1764619614"/>
      </p:ext>
    </p:extLst>
  </p:cSld>
  <p:clrMapOvr>
    <a:masterClrMapping/>
  </p:clrMapOvr>
  <mc:AlternateContent xmlns:mc="http://schemas.openxmlformats.org/markup-compatibility/2006">
    <mc:Choice xmlns:p14="http://schemas.microsoft.com/office/powerpoint/2010/main" Requires="p14">
      <p:transition spd="slow" p14:dur="1600" advClick="0" advTm="10000">
        <p14:prism isInverted="1"/>
      </p:transition>
    </mc:Choice>
    <mc:Fallback>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0C1F3FAB-C582-7240-82D5-D031CD389015}"/>
              </a:ext>
            </a:extLst>
          </p:cNvPr>
          <p:cNvSpPr>
            <a:spLocks noGrp="1"/>
          </p:cNvSpPr>
          <p:nvPr>
            <p:ph idx="1"/>
          </p:nvPr>
        </p:nvSpPr>
        <p:spPr>
          <a:xfrm>
            <a:off x="1219201" y="1123486"/>
            <a:ext cx="9639868" cy="3516753"/>
          </a:xfrm>
        </p:spPr>
        <p:txBody>
          <a:bodyPr anchor="ctr">
            <a:normAutofit/>
          </a:bodyPr>
          <a:lstStyle/>
          <a:p>
            <a:r>
              <a:rPr lang="lt-LT" dirty="0"/>
              <a:t>Visuomeninę veiklą </a:t>
            </a:r>
            <a:r>
              <a:rPr lang="lt-LT" dirty="0" err="1"/>
              <a:t>Lipniūnas</a:t>
            </a:r>
            <a:r>
              <a:rPr lang="lt-LT" dirty="0"/>
              <a:t> pradėjo būdamas klierikas. Seminarijoj vadovavo klierikų abstinentų draugijai. Atostogų metu keliaudavo per kaimus, skaitydamas paskaitas kaimo jaunimui - </a:t>
            </a:r>
            <a:r>
              <a:rPr lang="lt-LT" dirty="0" err="1"/>
              <a:t>pavasarininkams</a:t>
            </a:r>
            <a:r>
              <a:rPr lang="lt-LT" dirty="0"/>
              <a:t>. 1930 paskirtas Panevėžio vyskupijos jaunimo </a:t>
            </a:r>
            <a:r>
              <a:rPr lang="lt-LT" dirty="0" err="1"/>
              <a:t>direktorium</a:t>
            </a:r>
            <a:r>
              <a:rPr lang="lt-LT" dirty="0"/>
              <a:t>, juo tapo ne tik šiai vyskupijai, bet faktiškai kone visai Lietuvai.</a:t>
            </a:r>
            <a:endParaRPr lang="lt-LT"/>
          </a:p>
          <a:p>
            <a:r>
              <a:rPr lang="lt-LT" dirty="0"/>
              <a:t>Jis gynė lietuvybę abiejų okupacijų metais Vilniuje, kur jis buvo Šv. Jono bažnyčios ir Aušros Vartų pamokslininkas. Į jo pamokslus lietuviai rinkdavosi iš viso Vilniaus, dažnai net tie, kurie pačiai katalikybei buvo indiferentiški, šalia to, </a:t>
            </a:r>
            <a:r>
              <a:rPr lang="lt-LT" dirty="0" err="1"/>
              <a:t>Lipniūnas</a:t>
            </a:r>
            <a:r>
              <a:rPr lang="lt-LT" dirty="0"/>
              <a:t> Vilniuje organizavo Šalpą (1941 įsteigė Laisvės Fondą) ir atgaivino slaptą katalikų moksleivių ir studentų veiklą. 1943.III.17 vokiečių areštuotas su vilniečių inteligentų grupe ir išvežtas į </a:t>
            </a:r>
            <a:r>
              <a:rPr lang="lt-LT" dirty="0" err="1"/>
              <a:t>Stutthofo</a:t>
            </a:r>
            <a:r>
              <a:rPr lang="lt-LT" dirty="0"/>
              <a:t> koncentracijos stovyklą. Evakuacijos metu susirgęs dėmėtąja šiltine ir plaučių uždegimu, mirė ir buvo palaidotas </a:t>
            </a:r>
            <a:r>
              <a:rPr lang="lt-LT" dirty="0" err="1"/>
              <a:t>Pucko</a:t>
            </a:r>
            <a:r>
              <a:rPr lang="lt-LT" dirty="0"/>
              <a:t> kapinėse Lenkijoje.</a:t>
            </a:r>
            <a:endParaRPr lang="en-LT"/>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810158030"/>
      </p:ext>
    </p:extLst>
  </p:cSld>
  <p:clrMapOvr>
    <a:masterClrMapping/>
  </p:clrMapOvr>
  <mc:AlternateContent xmlns:mc="http://schemas.openxmlformats.org/markup-compatibility/2006">
    <mc:Choice xmlns:p14="http://schemas.microsoft.com/office/powerpoint/2010/main" Requires="p14">
      <p:transition spd="slow" p14:dur="1600" advClick="0" advTm="25000">
        <p14:prism isInverted="1"/>
      </p:transition>
    </mc:Choice>
    <mc:Fallback>
      <p:transition spd="slow" advClick="0" advTm="2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21E7C5-DB10-F845-BF26-D18D770D14AE}"/>
              </a:ext>
            </a:extLst>
          </p:cNvPr>
          <p:cNvSpPr>
            <a:spLocks noGrp="1"/>
          </p:cNvSpPr>
          <p:nvPr>
            <p:ph type="title"/>
          </p:nvPr>
        </p:nvSpPr>
        <p:spPr>
          <a:xfrm>
            <a:off x="1105469" y="5423537"/>
            <a:ext cx="9867331" cy="868081"/>
          </a:xfrm>
        </p:spPr>
        <p:txBody>
          <a:bodyPr anchor="ctr">
            <a:normAutofit/>
          </a:bodyPr>
          <a:lstStyle/>
          <a:p>
            <a:r>
              <a:rPr lang="en-LT"/>
              <a:t>Charakterio bruožai</a:t>
            </a:r>
            <a:endParaRPr lang="en-LT" dirty="0"/>
          </a:p>
        </p:txBody>
      </p:sp>
      <p:sp>
        <p:nvSpPr>
          <p:cNvPr id="16"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7"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6243AEA6-FF06-9F48-A1AC-921A4C3CB085}"/>
              </a:ext>
            </a:extLst>
          </p:cNvPr>
          <p:cNvSpPr>
            <a:spLocks noGrp="1"/>
          </p:cNvSpPr>
          <p:nvPr>
            <p:ph idx="1"/>
          </p:nvPr>
        </p:nvSpPr>
        <p:spPr>
          <a:xfrm>
            <a:off x="1219201" y="1123486"/>
            <a:ext cx="9639868" cy="3516753"/>
          </a:xfrm>
        </p:spPr>
        <p:txBody>
          <a:bodyPr anchor="ctr">
            <a:normAutofit/>
          </a:bodyPr>
          <a:lstStyle/>
          <a:p>
            <a:r>
              <a:rPr lang="lt-LT" sz="1700" dirty="0"/>
              <a:t>Lipniūnas buvo reta socialinė asmenybė, kuri vaiko sielos tyrumą siejo su kovos vyro drąsa, mažą ūgį su dvasios didybe, žmogišką švelnumą bei jautrumą su besąlyginiu principingumu. Ryškiausias jo bruožas - kitiems pasišventimas ir darbas be atvangos. Domėjosi įvairiomis gyvenimo sritimis, tačiau savo patirtį daugiausia panaudojo asmeninei-žodinei ir organizacinei veiklai.</a:t>
            </a:r>
          </a:p>
          <a:p>
            <a:r>
              <a:rPr lang="lt-LT" sz="1700" dirty="0"/>
              <a:t>Beveik nebuvo sekmadienio, kurį jis nebūtų išvažiavęs kur nors dalyvauti kongresėlyje, šventėje ir kt. Jo pamokslai, paskaitos, pašnekesiai, asmeniniai kontaktai turėjo didelės įtakos to meto katalikų jaunimo sąjūdžiams (ateitininkams, pavasarininkams, angelaičiams).</a:t>
            </a:r>
          </a:p>
          <a:p>
            <a:r>
              <a:rPr lang="lt-LT" sz="1700" dirty="0"/>
              <a:t>Kun. Lipniūnas niekad neieškodavo įmantrių apokaliptinių vaizdų, kad sudrebintų klausytojų širdis. Jis juos sujaudindavo, atskleisdamas liūdną gyvenimo realybę. Bet jis nesustodavo pusiaukelėj ir nepalikdavo klausytojo sielvarte ir desperacijoj. Jis jį vesdavo toliau, per kliūtis ir užtvaras, sunkumus ir pavojus, rodydamas vis šviesesnius horizontus, — kol pasiekdavo aukštąjį kalną, nuo kurio Kristus sakė minioms pamokslą: „Palaimintieji!“... </a:t>
            </a:r>
          </a:p>
          <a:p>
            <a:endParaRPr lang="en-LT" sz="1700"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4193752852"/>
      </p:ext>
    </p:extLst>
  </p:cSld>
  <p:clrMapOvr>
    <a:masterClrMapping/>
  </p:clrMapOvr>
  <mc:AlternateContent xmlns:mc="http://schemas.openxmlformats.org/markup-compatibility/2006">
    <mc:Choice xmlns:p14="http://schemas.microsoft.com/office/powerpoint/2010/main" Requires="p14">
      <p:transition spd="slow" p14:dur="1600" advClick="0" advTm="35000">
        <p14:prism isInverted="1"/>
      </p:transition>
    </mc:Choice>
    <mc:Fallback>
      <p:transition spd="slow" advClick="0" advTm="3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9D59F-A046-264C-B9FD-E49D74D098FC}"/>
              </a:ext>
            </a:extLst>
          </p:cNvPr>
          <p:cNvSpPr>
            <a:spLocks noGrp="1"/>
          </p:cNvSpPr>
          <p:nvPr>
            <p:ph type="title"/>
          </p:nvPr>
        </p:nvSpPr>
        <p:spPr>
          <a:xfrm>
            <a:off x="1105469" y="5423537"/>
            <a:ext cx="9867331" cy="868081"/>
          </a:xfrm>
        </p:spPr>
        <p:txBody>
          <a:bodyPr anchor="ctr">
            <a:normAutofit/>
          </a:bodyPr>
          <a:lstStyle/>
          <a:p>
            <a:r>
              <a:rPr lang="en-LT" dirty="0"/>
              <a:t>Visuomeninė veikla</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381EC080-455C-1642-9A1F-C6D2124F551C}"/>
              </a:ext>
            </a:extLst>
          </p:cNvPr>
          <p:cNvSpPr>
            <a:spLocks noGrp="1"/>
          </p:cNvSpPr>
          <p:nvPr>
            <p:ph idx="1"/>
          </p:nvPr>
        </p:nvSpPr>
        <p:spPr>
          <a:xfrm>
            <a:off x="1219201" y="1123486"/>
            <a:ext cx="9639868" cy="3516753"/>
          </a:xfrm>
        </p:spPr>
        <p:txBody>
          <a:bodyPr anchor="ctr">
            <a:normAutofit/>
          </a:bodyPr>
          <a:lstStyle/>
          <a:p>
            <a:r>
              <a:rPr lang="lt-LT" sz="1400"/>
              <a:t>Šv. Jonų bažnyčioje</a:t>
            </a:r>
            <a:r>
              <a:rPr lang="en-LT" sz="1400"/>
              <a:t> skaitydavo pamokslus. </a:t>
            </a:r>
            <a:r>
              <a:rPr lang="lt-LT" sz="1400"/>
              <a:t>Tai buvo drąsūs, ryžtingi žodžiai, kelią viltį ir entuziazmą, skatiną dirbti ir aukotis. Nusiminimo apimtoms sieloms tai buvo tartum balzamas. Ir todėl Šv. Joną ėmė rinktis minios žmonių. Tūkstantinės minios, kurios tirštai užpildė bažnyčią nuo vieno ligi kito galo. Ir taip jos rinkosi per visą bolševikmetį ir trejus vokiečių okupacijos metus — net ir tada, kai pats pamokslininkas jau buvo išvežtas.</a:t>
            </a:r>
          </a:p>
          <a:p>
            <a:r>
              <a:rPr lang="lt-LT" sz="1400"/>
              <a:t>Jis įsisteigė  Laisvės fondą 1941 metų vasarą, netrukus po vokiečių atėjimo. Kad ir be okupacinės valdžios leidimo, jis veikė labai plačiai ir intensyviai. Laisvės Fondo moralinis vaidmuo buvo, galbūt, didesnis, negu materialinis. Praktinėj plotmėj jis bandė realizuoti tai, kas buvo skelbiama iš Šv. Jono sakyklos, - ugdyti lietuviškąjį solidarumą ir krikščioniškąją meile. Žiūrint iš perspektyvos, atrodo, kad bandymas buvo efektingas.</a:t>
            </a:r>
          </a:p>
          <a:p>
            <a:r>
              <a:rPr lang="lt-LT" sz="1400"/>
              <a:t>Ateitininkai. Vilniaus ateitininkams studentams susiorganizuoti labai daug padėjo kun. </a:t>
            </a:r>
            <a:r>
              <a:rPr lang="lt-LT" sz="1400" err="1"/>
              <a:t>Alf</a:t>
            </a:r>
            <a:r>
              <a:rPr lang="lt-LT" sz="1400"/>
              <a:t>. </a:t>
            </a:r>
            <a:r>
              <a:rPr lang="lt-LT" sz="1400" err="1"/>
              <a:t>Lipniūno</a:t>
            </a:r>
            <a:r>
              <a:rPr lang="lt-LT" sz="1400"/>
              <a:t>, kaip tuometinio universiteto kapeliono, pareigos. Šiame visuomeninio darbo sektoriuje kun. </a:t>
            </a:r>
            <a:r>
              <a:rPr lang="lt-LT" sz="1400" err="1"/>
              <a:t>Lipniūnas</a:t>
            </a:r>
            <a:r>
              <a:rPr lang="lt-LT" sz="1400"/>
              <a:t> reiškėsi lygiai taip pat veikliai, kaip ir kituose, galbūt dar veikliau, nes dirbti su jaunimu buvo jo tikrasis pašaukimas. Ten jis jau buvo spėjęs pasižymėti kaip sumanus ir energingas ateitininkų moksleivių organizatorius. Vilniuje jis padėjo daug pastangų, kad atsikurtų ateitininkai Vytauto Didžiojo Gimnazijoj.</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647593390"/>
      </p:ext>
    </p:extLst>
  </p:cSld>
  <p:clrMapOvr>
    <a:masterClrMapping/>
  </p:clrMapOvr>
  <mc:AlternateContent xmlns:mc="http://schemas.openxmlformats.org/markup-compatibility/2006">
    <mc:Choice xmlns:p14="http://schemas.microsoft.com/office/powerpoint/2010/main" Requires="p14">
      <p:transition spd="slow" p14:dur="1600" advClick="0" advTm="40000">
        <p14:prism isInverted="1"/>
      </p:transition>
    </mc:Choice>
    <mc:Fallback>
      <p:transition spd="slow" advClick="0" advTm="4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93D37-612F-6B43-BED9-C115C1F2DA49}"/>
              </a:ext>
            </a:extLst>
          </p:cNvPr>
          <p:cNvSpPr>
            <a:spLocks noGrp="1"/>
          </p:cNvSpPr>
          <p:nvPr>
            <p:ph type="title"/>
          </p:nvPr>
        </p:nvSpPr>
        <p:spPr>
          <a:xfrm>
            <a:off x="8504686" y="1110882"/>
            <a:ext cx="3053039" cy="5107038"/>
          </a:xfrm>
        </p:spPr>
        <p:txBody>
          <a:bodyPr anchor="b">
            <a:noAutofit/>
          </a:bodyPr>
          <a:lstStyle/>
          <a:p>
            <a:r>
              <a:rPr lang="lt-LT" sz="1800" dirty="0"/>
              <a:t>Katalikų veikimo centro (KVC) kas mėnesinių kursų dalyviai 1933 m. kapelionas kunigas </a:t>
            </a:r>
            <a:r>
              <a:rPr lang="lt-LT" sz="1800" dirty="0">
                <a:hlinkClick r:id="rId2" tooltip="Antanas Deksnys (puslapis neegzistuoja)">
                  <a:extLst>
                    <a:ext uri="{A12FA001-AC4F-418D-AE19-62706E023703}">
                      <ahyp:hlinkClr xmlns:ahyp="http://schemas.microsoft.com/office/drawing/2018/hyperlinkcolor" val="tx"/>
                    </a:ext>
                  </a:extLst>
                </a:hlinkClick>
              </a:rPr>
              <a:t>Antanas </a:t>
            </a:r>
            <a:r>
              <a:rPr lang="lt-LT" sz="1800" u="sng" dirty="0">
                <a:hlinkClick r:id="rId2" tooltip="Antanas Deksnys (puslapis neegzistuoja)">
                  <a:extLst>
                    <a:ext uri="{A12FA001-AC4F-418D-AE19-62706E023703}">
                      <ahyp:hlinkClr xmlns:ahyp="http://schemas.microsoft.com/office/drawing/2018/hyperlinkcolor" val="tx"/>
                    </a:ext>
                  </a:extLst>
                </a:hlinkClick>
              </a:rPr>
              <a:t>Deksnys</a:t>
            </a:r>
            <a:br>
              <a:rPr lang="lt-LT" sz="1800" u="sng" dirty="0"/>
            </a:br>
            <a:r>
              <a:rPr lang="lt-LT" sz="1800" dirty="0"/>
              <a:t>(1867-1949), III iš kairės kunigas V. Milvydas, viduryje vyskupas </a:t>
            </a:r>
            <a:r>
              <a:rPr lang="lt-LT" sz="1800" dirty="0">
                <a:hlinkClick r:id="rId3" tooltip="Kazimieras Paltarokas">
                  <a:extLst>
                    <a:ext uri="{A12FA001-AC4F-418D-AE19-62706E023703}">
                      <ahyp:hlinkClr xmlns:ahyp="http://schemas.microsoft.com/office/drawing/2018/hyperlinkcolor" val="tx"/>
                    </a:ext>
                  </a:extLst>
                </a:hlinkClick>
              </a:rPr>
              <a:t>Kazimieras Paltarokas</a:t>
            </a:r>
            <a:r>
              <a:rPr lang="lt-LT" sz="1800" dirty="0"/>
              <a:t>, šalia jo dešinėje kanauninkas </a:t>
            </a:r>
            <a:r>
              <a:rPr lang="lt-LT" sz="1800" dirty="0">
                <a:hlinkClick r:id="rId4" tooltip="Vladislovas Butvila">
                  <a:extLst>
                    <a:ext uri="{A12FA001-AC4F-418D-AE19-62706E023703}">
                      <ahyp:hlinkClr xmlns:ahyp="http://schemas.microsoft.com/office/drawing/2018/hyperlinkcolor" val="tx"/>
                    </a:ext>
                  </a:extLst>
                </a:hlinkClick>
              </a:rPr>
              <a:t>Vladislovas Butvila</a:t>
            </a:r>
            <a:r>
              <a:rPr lang="lt-LT" sz="1800" dirty="0"/>
              <a:t> ir Dievo tarnas kun. </a:t>
            </a:r>
            <a:r>
              <a:rPr lang="lt-LT" sz="1800" b="1" dirty="0"/>
              <a:t>Alfonsas Lipniūnas</a:t>
            </a:r>
            <a:r>
              <a:rPr lang="lt-LT" sz="1800" dirty="0"/>
              <a:t>. Ant nuotraukos užrašyta ir Lietuvos nepriklausomybės kovų dalyvio, Rainių kankinio Vlado Petronaičio pavardė, bet kur jisai nuotraukoje neaišku. Nuotrauka daryta Panevėžio J. Žitkaus ir J. Pauros fotoateljė.</a:t>
            </a:r>
            <a:br>
              <a:rPr lang="lt-LT" sz="1800" dirty="0"/>
            </a:br>
            <a:br>
              <a:rPr lang="lt-LT" sz="1800" dirty="0"/>
            </a:br>
            <a:endParaRPr lang="en-LT" sz="1800" dirty="0"/>
          </a:p>
        </p:txBody>
      </p:sp>
      <p:pic>
        <p:nvPicPr>
          <p:cNvPr id="5" name="Content Placeholder 4">
            <a:extLst>
              <a:ext uri="{FF2B5EF4-FFF2-40B4-BE49-F238E27FC236}">
                <a16:creationId xmlns:a16="http://schemas.microsoft.com/office/drawing/2014/main" id="{216000ED-C167-DF40-9A90-6C99614B9A1A}"/>
              </a:ext>
            </a:extLst>
          </p:cNvPr>
          <p:cNvPicPr>
            <a:picLocks noChangeAspect="1"/>
          </p:cNvPicPr>
          <p:nvPr/>
        </p:nvPicPr>
        <p:blipFill>
          <a:blip r:embed="rId5"/>
          <a:stretch>
            <a:fillRect/>
          </a:stretch>
        </p:blipFill>
        <p:spPr>
          <a:xfrm>
            <a:off x="634275" y="832732"/>
            <a:ext cx="6900380" cy="5192535"/>
          </a:xfrm>
          <a:prstGeom prst="rect">
            <a:avLst/>
          </a:prstGeom>
        </p:spPr>
      </p:pic>
      <p:sp>
        <p:nvSpPr>
          <p:cNvPr id="14"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82437750"/>
      </p:ext>
    </p:extLst>
  </p:cSld>
  <p:clrMapOvr>
    <a:masterClrMapping/>
  </p:clrMapOvr>
  <mc:AlternateContent xmlns:mc="http://schemas.openxmlformats.org/markup-compatibility/2006">
    <mc:Choice xmlns:p14="http://schemas.microsoft.com/office/powerpoint/2010/main" Requires="p14">
      <p:transition spd="slow" p14:dur="1600" advClick="0" advTm="15000">
        <p14:prism isInverted="1"/>
      </p:transition>
    </mc:Choice>
    <mc:Fallback>
      <p:transition spd="slow"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DFD94-85DB-714C-8328-A6E207717FF3}"/>
              </a:ext>
            </a:extLst>
          </p:cNvPr>
          <p:cNvSpPr>
            <a:spLocks noGrp="1"/>
          </p:cNvSpPr>
          <p:nvPr>
            <p:ph type="title"/>
          </p:nvPr>
        </p:nvSpPr>
        <p:spPr>
          <a:xfrm>
            <a:off x="1105469" y="5423537"/>
            <a:ext cx="9867331" cy="868081"/>
          </a:xfrm>
        </p:spPr>
        <p:txBody>
          <a:bodyPr anchor="ctr">
            <a:normAutofit/>
          </a:bodyPr>
          <a:lstStyle/>
          <a:p>
            <a:r>
              <a:rPr lang="en-LT" dirty="0"/>
              <a:t>Kūryba</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2FA39216-7969-4C45-BA86-C49445F7D6E4}"/>
              </a:ext>
            </a:extLst>
          </p:cNvPr>
          <p:cNvSpPr>
            <a:spLocks noGrp="1"/>
          </p:cNvSpPr>
          <p:nvPr>
            <p:ph idx="1"/>
          </p:nvPr>
        </p:nvSpPr>
        <p:spPr>
          <a:xfrm>
            <a:off x="1219201" y="1123486"/>
            <a:ext cx="9639868" cy="3516753"/>
          </a:xfrm>
        </p:spPr>
        <p:txBody>
          <a:bodyPr anchor="ctr">
            <a:normAutofit/>
          </a:bodyPr>
          <a:lstStyle/>
          <a:p>
            <a:r>
              <a:rPr lang="lt-LT" dirty="0">
                <a:hlinkClick r:id="rId2">
                  <a:extLst>
                    <a:ext uri="{A12FA001-AC4F-418D-AE19-62706E023703}">
                      <ahyp:hlinkClr xmlns:ahyp="http://schemas.microsoft.com/office/drawing/2018/hyperlinkcolor" val="tx"/>
                    </a:ext>
                  </a:extLst>
                </a:hlinkClick>
              </a:rPr>
              <a:t>„Penkių valstybių sostinėse“ - A. Lipniūno prisiminimų knyga iš kelionės po Europą</a:t>
            </a:r>
            <a:endParaRPr lang="lt-LT" dirty="0"/>
          </a:p>
          <a:p>
            <a:r>
              <a:rPr lang="lt-LT" dirty="0"/>
              <a:t>Kun. A. Lipniūno pamokslų rinkinys „Lauko lelijos“ (Platinama dvejose leidyklose: </a:t>
            </a:r>
            <a:r>
              <a:rPr lang="lt-LT" dirty="0">
                <a:hlinkClick r:id="rId3">
                  <a:extLst>
                    <a:ext uri="{A12FA001-AC4F-418D-AE19-62706E023703}">
                      <ahyp:hlinkClr xmlns:ahyp="http://schemas.microsoft.com/office/drawing/2018/hyperlinkcolor" val="tx"/>
                    </a:ext>
                  </a:extLst>
                </a:hlinkClick>
              </a:rPr>
              <a:t>Magnificat</a:t>
            </a:r>
            <a:r>
              <a:rPr lang="lt-LT" dirty="0"/>
              <a:t>, </a:t>
            </a:r>
            <a:r>
              <a:rPr lang="lt-LT" dirty="0">
                <a:hlinkClick r:id="rId4">
                  <a:extLst>
                    <a:ext uri="{A12FA001-AC4F-418D-AE19-62706E023703}">
                      <ahyp:hlinkClr xmlns:ahyp="http://schemas.microsoft.com/office/drawing/2018/hyperlinkcolor" val="tx"/>
                    </a:ext>
                  </a:extLst>
                </a:hlinkClick>
              </a:rPr>
              <a:t>Vaga</a:t>
            </a:r>
            <a:r>
              <a:rPr lang="lt-LT" dirty="0"/>
              <a:t>)</a:t>
            </a:r>
          </a:p>
          <a:p>
            <a:r>
              <a:rPr lang="lt-LT" dirty="0">
                <a:hlinkClick r:id="rId5">
                  <a:extLst>
                    <a:ext uri="{A12FA001-AC4F-418D-AE19-62706E023703}">
                      <ahyp:hlinkClr xmlns:ahyp="http://schemas.microsoft.com/office/drawing/2018/hyperlinkcolor" val="tx"/>
                    </a:ext>
                  </a:extLst>
                </a:hlinkClick>
              </a:rPr>
              <a:t>Kun. A. Lipniūno konferencija jaunimui „Ko reikia kad būtume išgelbėti“</a:t>
            </a:r>
            <a:endParaRPr lang="lt-LT" dirty="0"/>
          </a:p>
          <a:p>
            <a:r>
              <a:rPr lang="lt-LT" dirty="0">
                <a:hlinkClick r:id="rId6">
                  <a:extLst>
                    <a:ext uri="{A12FA001-AC4F-418D-AE19-62706E023703}">
                      <ahyp:hlinkClr xmlns:ahyp="http://schemas.microsoft.com/office/drawing/2018/hyperlinkcolor" val="tx"/>
                    </a:ext>
                  </a:extLst>
                </a:hlinkClick>
              </a:rPr>
              <a:t>Kun. A. Lipniūno dienoraštis (1930-1935)</a:t>
            </a:r>
            <a:endParaRPr lang="lt-LT" dirty="0"/>
          </a:p>
          <a:p>
            <a:r>
              <a:rPr lang="lt-LT" dirty="0">
                <a:hlinkClick r:id="rId7">
                  <a:extLst>
                    <a:ext uri="{A12FA001-AC4F-418D-AE19-62706E023703}">
                      <ahyp:hlinkClr xmlns:ahyp="http://schemas.microsoft.com/office/drawing/2018/hyperlinkcolor" val="tx"/>
                    </a:ext>
                  </a:extLst>
                </a:hlinkClick>
              </a:rPr>
              <a:t>Paskutinė A. Lipniūno išpažintis (Mykolas Karčiauskas)</a:t>
            </a:r>
            <a:endParaRPr lang="lt-LT" dirty="0"/>
          </a:p>
          <a:p>
            <a:r>
              <a:rPr lang="lt-LT" dirty="0">
                <a:hlinkClick r:id="rId8">
                  <a:extLst>
                    <a:ext uri="{A12FA001-AC4F-418D-AE19-62706E023703}">
                      <ahyp:hlinkClr xmlns:ahyp="http://schemas.microsoft.com/office/drawing/2018/hyperlinkcolor" val="tx"/>
                    </a:ext>
                  </a:extLst>
                </a:hlinkClick>
              </a:rPr>
              <a:t>Kunigo-Kankinio Alfonso Lipniūno dienoraštis (ištraukos) (Panevėžio vyskupijos leidinys)</a:t>
            </a:r>
            <a:endParaRPr lang="lt-LT" dirty="0"/>
          </a:p>
          <a:p>
            <a:pPr marL="0" indent="0">
              <a:buNone/>
            </a:pPr>
            <a:endParaRPr lang="en-LT"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1457319806"/>
      </p:ext>
    </p:extLst>
  </p:cSld>
  <p:clrMapOvr>
    <a:masterClrMapping/>
  </p:clrMapOvr>
  <mc:AlternateContent xmlns:mc="http://schemas.openxmlformats.org/markup-compatibility/2006">
    <mc:Choice xmlns:p14="http://schemas.microsoft.com/office/powerpoint/2010/main" Requires="p14">
      <p:transition spd="slow" p14:dur="1600" advClick="0" advTm="10000">
        <p14:prism isInverted="1"/>
      </p:transition>
    </mc:Choice>
    <mc:Fallback>
      <p:transition spd="slow" advClick="0" advTm="10000">
        <p:fade/>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0</TotalTime>
  <Words>949</Words>
  <Application>Microsoft Office PowerPoint</Application>
  <PresentationFormat>Widescreen</PresentationFormat>
  <Paragraphs>28</Paragraphs>
  <Slides>10</Slides>
  <Notes>0</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Franklin Gothic Book</vt:lpstr>
      <vt:lpstr>Crop</vt:lpstr>
      <vt:lpstr>ALFONSAS lipniūnas</vt:lpstr>
      <vt:lpstr>Biografija</vt:lpstr>
      <vt:lpstr>Alfonsas Lipnickas Lipniūnas su broliais karininkas Mykolas Lipnickas, per vidurį pedagogas Stasys Lipnickas</vt:lpstr>
      <vt:lpstr>Stovi trečias iš kairės - vyskupas Kaziemieras Paltarokas, ketvirtas iš kairės - kun. Mykolas Karosas, penktas iš kairės - kun. Povilas Šidlauskas, šeštas - kun. Jurgis Danys, tupi antroje eilėje trečias Dievo tarnas Alfonsas Lipniūnas, tikriausiai tuomet dar tik seminaristas. 1930 m.</vt:lpstr>
      <vt:lpstr>PowerPoint Presentation</vt:lpstr>
      <vt:lpstr>Charakterio bruožai</vt:lpstr>
      <vt:lpstr>Visuomeninė veikla</vt:lpstr>
      <vt:lpstr>Katalikų veikimo centro (KVC) kas mėnesinių kursų dalyviai 1933 m. kapelionas kunigas Antanas Deksnys (1867-1949), III iš kairės kunigas V. Milvydas, viduryje vyskupas Kazimieras Paltarokas, šalia jo dešinėje kanauninkas Vladislovas Butvila ir Dievo tarnas kun. Alfonsas Lipniūnas. Ant nuotraukos užrašyta ir Lietuvos nepriklausomybės kovų dalyvio, Rainių kankinio Vlado Petronaičio pavardė, bet kur jisai nuotraukoje neaišku. Nuotrauka daryta Panevėžio J. Žitkaus ir J. Pauros fotoateljė.  </vt:lpstr>
      <vt:lpstr>Kūryba</vt:lpstr>
      <vt:lpstr>Pristatyme skambėjo giesmė: Gerda Burneikaitė - Aleliuja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ALFONSAS lipniūnas</dc:title>
  <dc:creator>ingute.juodyte@gmail.com</dc:creator>
  <cp:lastModifiedBy>Loreta Palavenienė</cp:lastModifiedBy>
  <cp:revision>4</cp:revision>
  <dcterms:created xsi:type="dcterms:W3CDTF">2021-04-10T16:38:02Z</dcterms:created>
  <dcterms:modified xsi:type="dcterms:W3CDTF">2021-04-23T17:05:37Z</dcterms:modified>
</cp:coreProperties>
</file>