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8433be0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8433be0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7bda93a1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7bda93a1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7bda93a1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7bda93a1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7bda93a1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7bda93a1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7bda93a1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7bda93a1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7bda93a1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7bda93a1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7bda93a11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7bda93a11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7bda93a1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7bda93a1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7bda93a1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7bda93a1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7bda93a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7bda93a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7bda93a1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7bda93a1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8433be05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8433be05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7bda93a1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7bda93a1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7bda93a1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7bda93a1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7bda93a1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7bda93a1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presentation/d/1UYU1Mij9KGK1t9coozYp2Or9f21SRU-_mesQKQnDYCg/edit?usp=sharing" TargetMode="External"/><Relationship Id="rId4" Type="http://schemas.openxmlformats.org/officeDocument/2006/relationships/hyperlink" Target="https://docs.google.com/presentation/d/1qxsIpEUfJ5OX4FRWJhhazbdzLy0eat_G_vUB72QrW_M/edit#slide=id.gfabeebba1f_0_242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gimki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4520"/>
              <a:t>Pamokos struktūra ir vertinimas. Įvairūs darbo metodai.</a:t>
            </a:r>
            <a:endParaRPr sz="452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38" y="479438"/>
            <a:ext cx="4257675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597" y="2807694"/>
            <a:ext cx="4791128" cy="20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TYPATONE</a:t>
            </a:r>
            <a:endParaRPr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100" y="1510024"/>
            <a:ext cx="7229798" cy="31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55" y="845600"/>
            <a:ext cx="8360682" cy="367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CODE.ORG</a:t>
            </a:r>
            <a:endParaRPr/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938" y="1585925"/>
            <a:ext cx="6580126" cy="29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736170" y="188775"/>
            <a:ext cx="48720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25" y="807987"/>
            <a:ext cx="8748149" cy="35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Pamokos pavyzdys</a:t>
            </a:r>
            <a:endParaRPr/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lt" sz="1840" u="sng">
                <a:solidFill>
                  <a:schemeClr val="hlink"/>
                </a:solidFill>
                <a:hlinkClick r:id="rId3"/>
              </a:rPr>
              <a:t>https://docs.google.com/presentation/d/1UYU1Mij9KGK1t9coozYp2Or9f21SRU-_mesQKQnDYCg/edit?usp=sharing</a:t>
            </a:r>
            <a:endParaRPr sz="18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8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lt" sz="1840" u="sng">
                <a:solidFill>
                  <a:schemeClr val="hlink"/>
                </a:solidFill>
                <a:hlinkClick r:id="rId4"/>
              </a:rPr>
              <a:t>https://docs.google.com/presentation/d/1qxsIpEUfJ5OX4FRWJhhazbdzLy0eat_G_vUB72QrW_M/edit#slide=id.gfabeebba1f_0_242</a:t>
            </a:r>
            <a:endParaRPr sz="18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8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84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Praktinė dalis </a:t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Įsiveskite telefone “Gimkit.join”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Suveskite žaidimo kodą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Užsirašykite savo vardą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Žaidžiam!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2386951" y="2798030"/>
            <a:ext cx="4370100" cy="52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20"/>
          </a:p>
        </p:txBody>
      </p:sp>
      <p:sp>
        <p:nvSpPr>
          <p:cNvPr id="135" name="Google Shape;135;p14"/>
          <p:cNvSpPr txBox="1"/>
          <p:nvPr>
            <p:ph idx="1" type="subTitle"/>
          </p:nvPr>
        </p:nvSpPr>
        <p:spPr>
          <a:xfrm>
            <a:off x="1891350" y="25008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2700"/>
              <a:t>Skaitmeniniai darbo metodai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Turinys: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lt" sz="2700"/>
              <a:t>Programų pristatymas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lt" sz="2700"/>
              <a:t>Programų pritaikymas pamokoje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lt" sz="2700"/>
              <a:t>Pamokos pavyzdys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lt" sz="2700"/>
              <a:t>Praktinė dalis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Programos: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Gimkit.com </a:t>
            </a:r>
            <a:r>
              <a:rPr lang="lt" sz="2200" u="sng">
                <a:solidFill>
                  <a:schemeClr val="hlink"/>
                </a:solidFill>
                <a:hlinkClick r:id="rId3"/>
              </a:rPr>
              <a:t>https://www.gimkit.com</a:t>
            </a:r>
            <a:r>
              <a:rPr lang="lt" sz="2200"/>
              <a:t>/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Pixton https://www.pixton.com/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Typatone https://typatone.com/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lt" sz="2200"/>
              <a:t>Code.org https://code.org/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Gimkit</a:t>
            </a:r>
            <a:endParaRPr/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775" y="1541402"/>
            <a:ext cx="7354676" cy="33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39" y="0"/>
            <a:ext cx="28917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364" y="136675"/>
            <a:ext cx="28917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275" y="787012"/>
            <a:ext cx="7964302" cy="35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PIXTON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887" y="1588675"/>
            <a:ext cx="6702226" cy="30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25" y="605427"/>
            <a:ext cx="7995749" cy="352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