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29" r:id="rId3"/>
    <p:sldId id="327" r:id="rId4"/>
    <p:sldId id="333" r:id="rId5"/>
    <p:sldId id="263" r:id="rId6"/>
    <p:sldId id="264" r:id="rId7"/>
    <p:sldId id="265" r:id="rId8"/>
    <p:sldId id="309" r:id="rId9"/>
    <p:sldId id="310" r:id="rId10"/>
    <p:sldId id="312" r:id="rId11"/>
    <p:sldId id="315" r:id="rId12"/>
    <p:sldId id="314" r:id="rId13"/>
    <p:sldId id="319" r:id="rId14"/>
    <p:sldId id="317" r:id="rId15"/>
    <p:sldId id="321" r:id="rId16"/>
    <p:sldId id="351" r:id="rId1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00"/>
    <a:srgbClr val="FFCC66"/>
    <a:srgbClr val="F38021"/>
    <a:srgbClr val="FF5757"/>
    <a:srgbClr val="FF090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7" autoAdjust="0"/>
  </p:normalViewPr>
  <p:slideViewPr>
    <p:cSldViewPr>
      <p:cViewPr varScale="1">
        <p:scale>
          <a:sx n="92" d="100"/>
          <a:sy n="92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C423-9F55-4FD4-AE83-6C092D0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CD55-FC66-4C1C-90CE-8D5571F60EA3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CA98-CA68-4A54-9E9A-3074D02A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C743A-DA88-4CA5-B2B7-5A7FB6F4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D504F-9A62-419B-8ACA-8410E52A7CB3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651867592"/>
      </p:ext>
    </p:extLst>
  </p:cSld>
  <p:clrMapOvr>
    <a:masterClrMapping/>
  </p:clrMapOvr>
  <p:transition spd="med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578A-8AF2-4660-B26F-5C18002E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B17-F3FA-49B5-AF61-1546F890904F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2C59-9F53-4092-88B5-6EC1803E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9BDF-6707-4015-949A-38AF0549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81D3-CE60-4A84-82B2-0A206C1E1CAC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3512821721"/>
      </p:ext>
    </p:extLst>
  </p:cSld>
  <p:clrMapOvr>
    <a:masterClrMapping/>
  </p:clrMapOvr>
  <p:transition spd="med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5AF8-9963-411F-B6BB-39FFD6C4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FD46-7312-42AA-A5A9-8B4929C8EEDC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024D7-244C-4125-BCFB-DF4644A5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00A31-4CB5-4A28-8D61-33D4A523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03A4-4983-465F-BB11-C0662DA3DC10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32414630"/>
      </p:ext>
    </p:extLst>
  </p:cSld>
  <p:clrMapOvr>
    <a:masterClrMapping/>
  </p:clrMapOvr>
  <p:transition spd="med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85A2-0774-443E-B1F7-6F621F03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7CD8-D7A6-4FBD-A9DC-B298A0764DA6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2136-8883-4E1E-AC8E-AFA632AB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8C4A-981B-4DD1-804E-254D646B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DFD85-9504-4F98-9E2D-6C6EC2A7604B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3610888881"/>
      </p:ext>
    </p:extLst>
  </p:cSld>
  <p:clrMapOvr>
    <a:masterClrMapping/>
  </p:clrMapOvr>
  <p:transition spd="med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FB7D-026A-438F-8F4D-8043544F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4B36-2BF7-4FAB-AB7D-443DE7CB1D8F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58B5-537F-4B09-8006-B532F118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4DCE-6C8A-459D-BDE2-CDCBE9F1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1C979-26AA-4EBC-8D6F-9E6121384114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1893075676"/>
      </p:ext>
    </p:extLst>
  </p:cSld>
  <p:clrMapOvr>
    <a:masterClrMapping/>
  </p:clrMapOvr>
  <p:transition spd="med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654E1-2961-411C-AA24-57DA0D4C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3E2D-9A5A-4D6D-BBC1-CD92880F81AE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CD98C5-77CF-4D73-BDA3-3EF4D1CB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44A059-EAB1-4D0F-B7FE-BA6AAB91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E40C-51D6-47FE-B7A7-2FBD96E8FB19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1637378987"/>
      </p:ext>
    </p:extLst>
  </p:cSld>
  <p:clrMapOvr>
    <a:masterClrMapping/>
  </p:clrMapOvr>
  <p:transition spd="med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2DC706-DA39-4FDD-9FC7-F3CF3493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F2F-C876-489D-A3D3-F1C23FCA84DF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226D32-337F-4F1C-962A-F8539CC4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BA393-6142-4232-BC53-17A436F2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3914-5D1B-464F-BE6F-7ABCF8ECA89C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587568985"/>
      </p:ext>
    </p:extLst>
  </p:cSld>
  <p:clrMapOvr>
    <a:masterClrMapping/>
  </p:clrMapOvr>
  <p:transition spd="med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E47062-F85B-4FF7-8A5F-1879770B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4098-3359-4A2E-B448-E86DF3C31703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2B7308-71C8-4458-A2BA-07C0A15C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CECC04-E81A-4938-A73E-B7328CDC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8D6A1-FA59-401D-BB43-F371A95975A1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1137002095"/>
      </p:ext>
    </p:extLst>
  </p:cSld>
  <p:clrMapOvr>
    <a:masterClrMapping/>
  </p:clrMapOvr>
  <p:transition spd="med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57E1AF-58E9-4434-B00E-2EB10CA5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1CE9-4EE6-4FD7-8A41-6D4731B9A753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40E7C0-769D-4453-8755-A16BCF3D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970E3-B545-40A3-B59A-299BFBD1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8FF9-8744-452A-A315-7E45117B5ED2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161309658"/>
      </p:ext>
    </p:extLst>
  </p:cSld>
  <p:clrMapOvr>
    <a:masterClrMapping/>
  </p:clrMapOvr>
  <p:transition spd="med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EDB632-8365-4CDE-BF68-EF3C899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AFDF-45EA-4E0D-8A79-AEF658967C59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47828-94F1-4889-A219-13C664B4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D2EA9D-74C5-446A-82ED-AC9C72A2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6D53-1F0C-4C5A-9CEF-A063F7D46E2E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3655640998"/>
      </p:ext>
    </p:extLst>
  </p:cSld>
  <p:clrMapOvr>
    <a:masterClrMapping/>
  </p:clrMapOvr>
  <p:transition spd="med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B6F8EC-8070-4794-998F-EB0C87A8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1E86-06A9-40AA-9BA0-CC1EFE55F96A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0501F9-5C18-4C9D-976A-97FA9B22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931FE-7ED0-4098-AD25-2335CD84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5BB8E-3A1E-489F-B02A-C9288518AA91}" type="slidenum">
              <a:rPr lang="nl-BE" altLang="lt-LT"/>
              <a:pPr/>
              <a:t>‹#›</a:t>
            </a:fld>
            <a:endParaRPr lang="nl-BE" altLang="lt-LT"/>
          </a:p>
        </p:txBody>
      </p:sp>
    </p:spTree>
    <p:extLst>
      <p:ext uri="{BB962C8B-B14F-4D97-AF65-F5344CB8AC3E}">
        <p14:creationId xmlns:p14="http://schemas.microsoft.com/office/powerpoint/2010/main" val="607376904"/>
      </p:ext>
    </p:extLst>
  </p:cSld>
  <p:clrMapOvr>
    <a:masterClrMapping/>
  </p:clrMapOvr>
  <p:transition spd="med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B1A709-528F-40B7-B4DB-0E8DF80852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  <a:endParaRPr lang="nl-BE" altLang="lt-L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8D57FD-A44C-406F-B8E5-F6D217EBB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  <a:endParaRPr lang="nl-BE" alt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0D19B-8DE7-4A67-926B-042B7DFA0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C56B5-4F00-4B65-8D3D-F71D825F964D}" type="datetimeFigureOut">
              <a:rPr lang="nl-BE"/>
              <a:pPr>
                <a:defRPr/>
              </a:pPr>
              <a:t>5/10/2018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5EAA-1ABE-4041-88D3-8106466A4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7D878-B054-4F7E-90D1-0ADB316A3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B8FF2B-771D-47A1-881B-5E61C1DD5A9D}" type="slidenum">
              <a:rPr lang="nl-BE" altLang="lt-LT"/>
              <a:pPr/>
              <a:t>‹#›</a:t>
            </a:fld>
            <a:endParaRPr lang="nl-BE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Luidspreker Gold..gif">
            <a:extLst>
              <a:ext uri="{FF2B5EF4-FFF2-40B4-BE49-F238E27FC236}">
                <a16:creationId xmlns:a16="http://schemas.microsoft.com/office/drawing/2014/main" id="{15D4F6B4-E96D-45EF-A4F4-EFCF5C30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16585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descr="Slide2">
            <a:extLst>
              <a:ext uri="{FF2B5EF4-FFF2-40B4-BE49-F238E27FC236}">
                <a16:creationId xmlns:a16="http://schemas.microsoft.com/office/drawing/2014/main" id="{C513E4C0-F1CF-4D78-8203-288DFD4055D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D91887A-A068-4906-8344-4AFCF1F1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80728"/>
            <a:ext cx="81359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Apaštalo Pauliaus</a:t>
            </a:r>
          </a:p>
          <a:p>
            <a:pPr algn="ctr"/>
            <a:r>
              <a:rPr lang="lt-LT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1</a:t>
            </a:r>
            <a:r>
              <a:rPr lang="en-US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lt-LT" sz="4000" b="1" i="1" dirty="0" err="1">
                <a:solidFill>
                  <a:srgbClr val="000099"/>
                </a:solidFill>
                <a:latin typeface="Tahoma" panose="020B0604030504040204" pitchFamily="34" charset="0"/>
              </a:rPr>
              <a:t>lai</a:t>
            </a:r>
            <a:r>
              <a:rPr lang="lt-LT" altLang="lt-LT" sz="4000" b="1" i="1" dirty="0" err="1">
                <a:solidFill>
                  <a:srgbClr val="000099"/>
                </a:solidFill>
                <a:latin typeface="Tahoma" panose="020B0604030504040204" pitchFamily="34" charset="0"/>
              </a:rPr>
              <a:t>škas</a:t>
            </a:r>
            <a:endParaRPr lang="lt-LT" altLang="lt-LT" sz="4000" b="1" i="1" dirty="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lt-LT" sz="4000" b="1" i="1" dirty="0" err="1">
                <a:solidFill>
                  <a:srgbClr val="000099"/>
                </a:solidFill>
                <a:latin typeface="Tahoma" panose="020B0604030504040204" pitchFamily="34" charset="0"/>
              </a:rPr>
              <a:t>Korintie</a:t>
            </a:r>
            <a:r>
              <a:rPr lang="lt-LT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č</a:t>
            </a:r>
            <a:r>
              <a:rPr lang="en-US" altLang="lt-LT" sz="4000" b="1" i="1" dirty="0" err="1">
                <a:solidFill>
                  <a:srgbClr val="000099"/>
                </a:solidFill>
                <a:latin typeface="Tahoma" panose="020B0604030504040204" pitchFamily="34" charset="0"/>
              </a:rPr>
              <a:t>iams</a:t>
            </a:r>
            <a:r>
              <a:rPr lang="en-US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endParaRPr lang="lt-LT" altLang="lt-LT" sz="4000" b="1" i="1" dirty="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13</a:t>
            </a:r>
            <a:r>
              <a:rPr lang="lt-LT" altLang="lt-LT" sz="4000" b="1" i="1" dirty="0">
                <a:solidFill>
                  <a:srgbClr val="000099"/>
                </a:solidFill>
                <a:latin typeface="Tahoma" panose="020B0604030504040204" pitchFamily="34" charset="0"/>
              </a:rPr>
              <a:t> skyrius </a:t>
            </a:r>
            <a:r>
              <a:rPr lang="en-US" altLang="lt-LT" sz="4000" b="1" i="1" dirty="0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lt-LT" altLang="lt-LT" sz="6000" b="1" i="1" dirty="0">
                <a:solidFill>
                  <a:srgbClr val="FF9933"/>
                </a:solidFill>
                <a:latin typeface="Tahoma" panose="020B0604030504040204" pitchFamily="34" charset="0"/>
              </a:rPr>
              <a:t>p</a:t>
            </a:r>
            <a:r>
              <a:rPr lang="en-US" altLang="lt-LT" sz="6000" b="1" i="1">
                <a:solidFill>
                  <a:srgbClr val="FF9933"/>
                </a:solidFill>
                <a:latin typeface="Tahoma" panose="020B0604030504040204" pitchFamily="34" charset="0"/>
              </a:rPr>
              <a:t>ritaikytas</a:t>
            </a:r>
            <a:r>
              <a:rPr lang="en-US" altLang="lt-LT" sz="6000" b="1" i="1" dirty="0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en-US" altLang="lt-LT" sz="6000" b="1" i="1" dirty="0" err="1">
                <a:solidFill>
                  <a:srgbClr val="FF9933"/>
                </a:solidFill>
                <a:latin typeface="Tahoma" panose="020B0604030504040204" pitchFamily="34" charset="0"/>
              </a:rPr>
              <a:t>mokytojams</a:t>
            </a:r>
            <a:endParaRPr lang="ru-RU" altLang="lt-LT" sz="6000" b="1" i="1" dirty="0">
              <a:solidFill>
                <a:srgbClr val="FF9933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dissolve/>
    <p:sndAc>
      <p:stSnd loop="1">
        <p:snd r:embed="rId2" name="redmoo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hidden="1">
            <a:extLst>
              <a:ext uri="{FF2B5EF4-FFF2-40B4-BE49-F238E27FC236}">
                <a16:creationId xmlns:a16="http://schemas.microsoft.com/office/drawing/2014/main" id="{F32D16C1-4A08-4C7F-90A9-4EBD42331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59395" name="Rectangle 3" descr="Slide33">
            <a:extLst>
              <a:ext uri="{FF2B5EF4-FFF2-40B4-BE49-F238E27FC236}">
                <a16:creationId xmlns:a16="http://schemas.microsoft.com/office/drawing/2014/main" id="{E63D6D7F-70C6-4DD0-AC5E-533B01D6E3B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5B85EF72-55B1-4F41-8315-B19F87E3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33375"/>
            <a:ext cx="439102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Meilė neapšaukia neklusnių vaikų</a:t>
            </a:r>
            <a:r>
              <a:rPr lang="en-US" altLang="lt-LT" sz="4400" i="1" dirty="0">
                <a:latin typeface="Tahoma" panose="020B0604030504040204" pitchFamily="34" charset="0"/>
              </a:rPr>
              <a:t>,</a:t>
            </a:r>
            <a:r>
              <a:rPr lang="lt-LT" altLang="lt-LT" sz="4400" i="1" dirty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US" altLang="lt-LT" sz="4400" i="1" dirty="0">
                <a:latin typeface="Tahoma" panose="020B0604030504040204" pitchFamily="34" charset="0"/>
              </a:rPr>
              <a:t>bet</a:t>
            </a:r>
            <a:r>
              <a:rPr lang="lt-LT" altLang="lt-LT" sz="4400" i="1" dirty="0">
                <a:latin typeface="Tahoma" panose="020B0604030504040204" pitchFamily="34" charset="0"/>
              </a:rPr>
              <a:t> padeda jiems suprasti gero elgesio svarbą.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hidden="1">
            <a:extLst>
              <a:ext uri="{FF2B5EF4-FFF2-40B4-BE49-F238E27FC236}">
                <a16:creationId xmlns:a16="http://schemas.microsoft.com/office/drawing/2014/main" id="{21E38391-5223-4F8A-9B91-84D5FC716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62467" name="Rectangle 3" descr="Slide43">
            <a:extLst>
              <a:ext uri="{FF2B5EF4-FFF2-40B4-BE49-F238E27FC236}">
                <a16:creationId xmlns:a16="http://schemas.microsoft.com/office/drawing/2014/main" id="{418CDFDC-DA6A-4806-9900-5E0DDA29332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E0DF20C3-FED9-4FCE-9B61-78D0282CB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49688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Meilė neaptarinėja mano mokinių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 nesėkmių ir problemų su kitais žmonėmis.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>
            <a:extLst>
              <a:ext uri="{FF2B5EF4-FFF2-40B4-BE49-F238E27FC236}">
                <a16:creationId xmlns:a16="http://schemas.microsoft.com/office/drawing/2014/main" id="{8A9D578E-D8DB-4A76-8E4F-B3DA778E8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61443" name="Rectangle 3" descr="Slide20">
            <a:extLst>
              <a:ext uri="{FF2B5EF4-FFF2-40B4-BE49-F238E27FC236}">
                <a16:creationId xmlns:a16="http://schemas.microsoft.com/office/drawing/2014/main" id="{983635DE-5A17-4DCE-A333-ADD911DA59C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CF038DF5-C6AB-4EE6-A6B2-90622349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8156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Meilė nesiliauja aiškinusi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medžiagos mokiniui, kuris rodos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niekada jos nesupras.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hidden="1">
            <a:extLst>
              <a:ext uri="{FF2B5EF4-FFF2-40B4-BE49-F238E27FC236}">
                <a16:creationId xmlns:a16="http://schemas.microsoft.com/office/drawing/2014/main" id="{98931CC1-7FF4-4214-B39C-7A05DE068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66563" name="Rectangle 3" descr="Slide29">
            <a:extLst>
              <a:ext uri="{FF2B5EF4-FFF2-40B4-BE49-F238E27FC236}">
                <a16:creationId xmlns:a16="http://schemas.microsoft.com/office/drawing/2014/main" id="{1C887F52-41BC-4347-8B2A-825C9C2C032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AD7C5761-300E-426D-A9D1-0AE797A8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16338"/>
            <a:ext cx="72009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Visi mokymo metodai ir vadovėliai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išnyks,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bet meilė niekada nesibaigia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hidden="1">
            <a:extLst>
              <a:ext uri="{FF2B5EF4-FFF2-40B4-BE49-F238E27FC236}">
                <a16:creationId xmlns:a16="http://schemas.microsoft.com/office/drawing/2014/main" id="{9A8B1B62-A6C6-4407-A48C-797306436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64515" name="Rectangle 3" descr="Slide42">
            <a:extLst>
              <a:ext uri="{FF2B5EF4-FFF2-40B4-BE49-F238E27FC236}">
                <a16:creationId xmlns:a16="http://schemas.microsoft.com/office/drawing/2014/main" id="{509933F7-AD94-48F3-987A-4891760D1EC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41903352-E0EC-4F5D-B77B-C1D7A198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1075"/>
            <a:ext cx="82089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lt-LT" altLang="lt-LT" sz="4400" i="1" dirty="0">
                <a:latin typeface="Tahoma" panose="020B0604030504040204" pitchFamily="34" charset="0"/>
              </a:rPr>
              <a:t>Radau mokyme tris</a:t>
            </a:r>
            <a:r>
              <a:rPr lang="en-US" altLang="lt-LT" sz="4400" i="1" dirty="0">
                <a:latin typeface="Tahoma" panose="020B0604030504040204" pitchFamily="34" charset="0"/>
              </a:rPr>
              <a:t> </a:t>
            </a:r>
            <a:r>
              <a:rPr lang="lt-LT" altLang="lt-LT" sz="4400" i="1" dirty="0">
                <a:latin typeface="Tahoma" panose="020B0604030504040204" pitchFamily="34" charset="0"/>
              </a:rPr>
              <a:t>dalykus:</a:t>
            </a:r>
          </a:p>
          <a:p>
            <a:r>
              <a:rPr lang="lt-LT" altLang="lt-LT" sz="4400" i="1" dirty="0">
                <a:latin typeface="Tahoma" panose="020B0604030504040204" pitchFamily="34" charset="0"/>
              </a:rPr>
              <a:t>	Nuoseklumą</a:t>
            </a:r>
          </a:p>
          <a:p>
            <a:r>
              <a:rPr lang="lt-LT" altLang="lt-LT" sz="4400" i="1" dirty="0">
                <a:latin typeface="Tahoma" panose="020B0604030504040204" pitchFamily="34" charset="0"/>
              </a:rPr>
              <a:t>	Kantrybę</a:t>
            </a:r>
          </a:p>
          <a:p>
            <a:r>
              <a:rPr lang="lt-LT" altLang="lt-LT" sz="4400" i="1" dirty="0">
                <a:latin typeface="Tahoma" panose="020B0604030504040204" pitchFamily="34" charset="0"/>
              </a:rPr>
              <a:t>	Meilę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hidden="1">
            <a:extLst>
              <a:ext uri="{FF2B5EF4-FFF2-40B4-BE49-F238E27FC236}">
                <a16:creationId xmlns:a16="http://schemas.microsoft.com/office/drawing/2014/main" id="{F74AA4EC-226C-46B6-ACBC-29D08441E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68611" name="Rectangle 3" descr="Slide9">
            <a:extLst>
              <a:ext uri="{FF2B5EF4-FFF2-40B4-BE49-F238E27FC236}">
                <a16:creationId xmlns:a16="http://schemas.microsoft.com/office/drawing/2014/main" id="{A02471CD-C5DC-41A1-8853-16B6C3E7EBF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C7875CA6-7AEE-4C33-95EB-A6438549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836863"/>
            <a:ext cx="59007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lt-LT" altLang="lt-LT" sz="4400" i="1">
                <a:latin typeface="Tahoma" panose="020B0604030504040204" pitchFamily="34" charset="0"/>
              </a:rPr>
              <a:t>Bet didžiausia jame yra</a:t>
            </a:r>
          </a:p>
          <a:p>
            <a:pPr algn="ctr"/>
            <a:r>
              <a:rPr lang="lt-LT" altLang="lt-LT" sz="4400" i="1">
                <a:latin typeface="Tahoma" panose="020B0604030504040204" pitchFamily="34" charset="0"/>
              </a:rPr>
              <a:t> MEILĖ</a:t>
            </a:r>
            <a:endParaRPr lang="ru-RU" altLang="lt-LT" sz="44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 hidden="1">
            <a:extLst>
              <a:ext uri="{FF2B5EF4-FFF2-40B4-BE49-F238E27FC236}">
                <a16:creationId xmlns:a16="http://schemas.microsoft.com/office/drawing/2014/main" id="{5471C40F-D4A0-491E-95BF-AAE406878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99331" name="Rectangle 3" descr="Slide16">
            <a:extLst>
              <a:ext uri="{FF2B5EF4-FFF2-40B4-BE49-F238E27FC236}">
                <a16:creationId xmlns:a16="http://schemas.microsoft.com/office/drawing/2014/main" id="{E7A66B84-A90B-46FA-9112-8B1960C087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-252536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pPr algn="ctr"/>
            <a:r>
              <a:rPr lang="lt-LT" sz="6600" i="1" dirty="0">
                <a:solidFill>
                  <a:srgbClr val="FFC000"/>
                </a:solidFill>
              </a:rPr>
              <a:t>Palaimintos Mokytojo dienos</a:t>
            </a:r>
            <a:r>
              <a:rPr lang="en-GB" sz="6600" i="1" dirty="0">
                <a:solidFill>
                  <a:srgbClr val="FFC000"/>
                </a:solidFill>
              </a:rPr>
              <a:t>!</a:t>
            </a:r>
            <a:endParaRPr lang="lt-LT" sz="6600" i="1" dirty="0">
              <a:solidFill>
                <a:srgbClr val="FFC000"/>
              </a:solidFill>
            </a:endParaRPr>
          </a:p>
          <a:p>
            <a:pPr algn="ctr"/>
            <a:endParaRPr lang="lt-LT" sz="6600" i="1" dirty="0">
              <a:solidFill>
                <a:srgbClr val="FFC000"/>
              </a:solidFill>
            </a:endParaRPr>
          </a:p>
          <a:p>
            <a:pPr algn="ctr"/>
            <a:endParaRPr lang="lt-LT" sz="6600" i="1" dirty="0">
              <a:solidFill>
                <a:srgbClr val="FFC000"/>
              </a:solidFill>
            </a:endParaRPr>
          </a:p>
          <a:p>
            <a:pPr algn="ctr"/>
            <a:r>
              <a:rPr lang="lt-LT" sz="2800" i="1" dirty="0">
                <a:solidFill>
                  <a:srgbClr val="3366CC"/>
                </a:solidFill>
              </a:rPr>
              <a:t>PARENGĖ MOKYTOJA Danutė </a:t>
            </a:r>
            <a:r>
              <a:rPr lang="lt-LT" sz="2800" i="1" dirty="0" err="1">
                <a:solidFill>
                  <a:srgbClr val="3366CC"/>
                </a:solidFill>
              </a:rPr>
              <a:t>Kratukienė</a:t>
            </a:r>
            <a:endParaRPr lang="lt-LT" sz="2800" i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 hidden="1">
            <a:extLst>
              <a:ext uri="{FF2B5EF4-FFF2-40B4-BE49-F238E27FC236}">
                <a16:creationId xmlns:a16="http://schemas.microsoft.com/office/drawing/2014/main" id="{E977B81E-9AC1-49FF-87AB-5AE3F7A1D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76803" name="Rectangle 3" descr="Slide12">
            <a:extLst>
              <a:ext uri="{FF2B5EF4-FFF2-40B4-BE49-F238E27FC236}">
                <a16:creationId xmlns:a16="http://schemas.microsoft.com/office/drawing/2014/main" id="{3570AC11-B875-4471-9101-657B986482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1741DCCE-B7D5-4DE5-815C-95A8E6CC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16138"/>
            <a:ext cx="7416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/>
            <a:r>
              <a:rPr lang="lt-LT" altLang="lt-LT" sz="4400" i="1" dirty="0">
                <a:latin typeface="Tahoma" panose="020B0604030504040204" pitchFamily="34" charset="0"/>
              </a:rPr>
              <a:t>Jei galėčiau viską tobulai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mokiniams išaiškinti, bet neturėčiau meilės,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aš kalbėčiau tuščiai klasei.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hidden="1">
            <a:extLst>
              <a:ext uri="{FF2B5EF4-FFF2-40B4-BE49-F238E27FC236}">
                <a16:creationId xmlns:a16="http://schemas.microsoft.com/office/drawing/2014/main" id="{95036287-770C-42B4-96AC-8720AF7A9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74755" name="Rectangle 3" descr="Slide25">
            <a:extLst>
              <a:ext uri="{FF2B5EF4-FFF2-40B4-BE49-F238E27FC236}">
                <a16:creationId xmlns:a16="http://schemas.microsoft.com/office/drawing/2014/main" id="{49D9E4F7-1B2A-4019-A58A-B9684F2E779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0C00B550-3795-4B67-B1A1-9DE87284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76600"/>
            <a:ext cx="77057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 Ir jei išspręsčiau visas švietimo problemas, </a:t>
            </a:r>
          </a:p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bet neturėčiau meilės, </a:t>
            </a:r>
          </a:p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nieko nelaimėčiau. </a:t>
            </a:r>
            <a:endParaRPr lang="ru-RU" altLang="lt-LT" sz="4400" i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 hidden="1">
            <a:extLst>
              <a:ext uri="{FF2B5EF4-FFF2-40B4-BE49-F238E27FC236}">
                <a16:creationId xmlns:a16="http://schemas.microsoft.com/office/drawing/2014/main" id="{FF49014F-47FA-41F6-BF35-CD204EA5B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80899" name="Rectangle 3" descr="Slide18">
            <a:extLst>
              <a:ext uri="{FF2B5EF4-FFF2-40B4-BE49-F238E27FC236}">
                <a16:creationId xmlns:a16="http://schemas.microsoft.com/office/drawing/2014/main" id="{77A2D68B-4042-453E-B638-3B5B3388EB0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lt-LT" sz="4400" i="1" dirty="0"/>
          </a:p>
          <a:p>
            <a:endParaRPr lang="en-US" altLang="lt-LT" sz="4400" i="1" dirty="0"/>
          </a:p>
          <a:p>
            <a:endParaRPr lang="en-US" altLang="lt-LT" sz="4400" i="1" dirty="0"/>
          </a:p>
          <a:p>
            <a:endParaRPr lang="en-US" altLang="lt-LT" sz="4400" i="1" dirty="0"/>
          </a:p>
          <a:p>
            <a:endParaRPr lang="en-US" altLang="lt-LT" sz="4400" i="1" dirty="0"/>
          </a:p>
          <a:p>
            <a:endParaRPr lang="en-US" altLang="lt-LT" sz="4400" i="1" dirty="0"/>
          </a:p>
          <a:p>
            <a:r>
              <a:rPr lang="lt-LT" altLang="lt-LT" sz="4400" i="1" dirty="0"/>
              <a:t>Ir jei turėčiau visas mokymo priemones,</a:t>
            </a:r>
          </a:p>
          <a:p>
            <a:r>
              <a:rPr lang="lt-LT" altLang="lt-LT" sz="4400" i="1" dirty="0"/>
              <a:t> bet neturėčiau meilės, </a:t>
            </a:r>
          </a:p>
          <a:p>
            <a:r>
              <a:rPr lang="lt-LT" altLang="lt-LT" sz="4400" i="1" dirty="0"/>
              <a:t>jos neatneštų naudos.</a:t>
            </a:r>
            <a:endParaRPr lang="lt-LT" altLang="lt-LT" sz="4400" dirty="0"/>
          </a:p>
        </p:txBody>
      </p:sp>
    </p:spTree>
  </p:cSld>
  <p:clrMapOvr>
    <a:masterClrMapping/>
  </p:clrMapOvr>
  <p:transition spd="med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31C3DF1B-7FF0-460B-B51B-BE7CFBF76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9219" name="Rectangle 3" descr="Slide6">
            <a:extLst>
              <a:ext uri="{FF2B5EF4-FFF2-40B4-BE49-F238E27FC236}">
                <a16:creationId xmlns:a16="http://schemas.microsoft.com/office/drawing/2014/main" id="{C002B355-74E4-4ECF-8DE5-3C948DC1EE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5B00CD9-A127-4661-A28E-442B6D95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37063"/>
            <a:ext cx="82819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Meilė kantri,</a:t>
            </a:r>
          </a:p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 kai reikia pakartotinai </a:t>
            </a:r>
          </a:p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aiškinti nesuprantantiems.</a:t>
            </a:r>
            <a:endParaRPr lang="ru-RU" altLang="lt-LT" sz="4400" i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D07EE0C2-71DE-400A-B024-DC32BEAB2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10243" name="Rectangle 3" descr="Slide7">
            <a:extLst>
              <a:ext uri="{FF2B5EF4-FFF2-40B4-BE49-F238E27FC236}">
                <a16:creationId xmlns:a16="http://schemas.microsoft.com/office/drawing/2014/main" id="{92A8CB52-5F80-4741-AA7A-C2BB90E0A76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99A49EC-FE59-458E-A995-518CA8023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820738"/>
            <a:ext cx="6553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Meilė maloninga žmonėms, </a:t>
            </a:r>
          </a:p>
          <a:p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kurie manimi nepatenkinti ir kaltina.</a:t>
            </a:r>
            <a:endParaRPr lang="ru-RU" altLang="lt-LT" sz="4400" i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8822F5C2-F49E-41EB-BF5A-3AE4829C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11267" name="Rectangle 3" descr="Slide8">
            <a:extLst>
              <a:ext uri="{FF2B5EF4-FFF2-40B4-BE49-F238E27FC236}">
                <a16:creationId xmlns:a16="http://schemas.microsoft.com/office/drawing/2014/main" id="{FD400BD7-6526-4948-A779-369066ABEED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7F2E476-8F04-4F61-B98E-0BFEAA65B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16138"/>
            <a:ext cx="77041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Meilė nepavydi kitiems mokytojams,</a:t>
            </a:r>
          </a:p>
          <a:p>
            <a:pPr algn="ctr"/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kurių mokiniai sumanūs ir gero elgesio,</a:t>
            </a:r>
          </a:p>
          <a:p>
            <a:pPr algn="ctr"/>
            <a:r>
              <a:rPr lang="en-US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k</a:t>
            </a:r>
            <a:r>
              <a:rPr lang="lt-LT" altLang="lt-LT" sz="4400" i="1" dirty="0">
                <a:solidFill>
                  <a:schemeClr val="bg1"/>
                </a:solidFill>
                <a:latin typeface="Tahoma" panose="020B0604030504040204" pitchFamily="34" charset="0"/>
              </a:rPr>
              <a:t>ai manieji tokie nėra. </a:t>
            </a:r>
            <a:endParaRPr lang="ru-RU" altLang="lt-LT" sz="4400" i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>
            <a:extLst>
              <a:ext uri="{FF2B5EF4-FFF2-40B4-BE49-F238E27FC236}">
                <a16:creationId xmlns:a16="http://schemas.microsoft.com/office/drawing/2014/main" id="{53B15578-A206-4862-87BA-463C4A0FF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56323" name="Rectangle 3" descr="Slide13">
            <a:extLst>
              <a:ext uri="{FF2B5EF4-FFF2-40B4-BE49-F238E27FC236}">
                <a16:creationId xmlns:a16="http://schemas.microsoft.com/office/drawing/2014/main" id="{56A3CFDB-7B85-4EE4-A2E0-639CAB62CEB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6C03F764-AC3D-4905-BE91-0112CEB3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60800"/>
            <a:ext cx="84963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Meilė nesididžiuoja ir neišpuiksta,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kai mano mokiniai patiria sėkmę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ir noriai lanko pamokas.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>
            <a:extLst>
              <a:ext uri="{FF2B5EF4-FFF2-40B4-BE49-F238E27FC236}">
                <a16:creationId xmlns:a16="http://schemas.microsoft.com/office/drawing/2014/main" id="{A8B35E65-4CFE-4299-AD09-3853BE874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lt-LT"/>
          </a:p>
        </p:txBody>
      </p:sp>
      <p:sp>
        <p:nvSpPr>
          <p:cNvPr id="57347" name="Rectangle 3" descr="Slide17">
            <a:extLst>
              <a:ext uri="{FF2B5EF4-FFF2-40B4-BE49-F238E27FC236}">
                <a16:creationId xmlns:a16="http://schemas.microsoft.com/office/drawing/2014/main" id="{C59DBCCE-9176-4468-AD9E-FDED6166B9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lt-LT"/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EB55AE4-27F0-458D-BEF3-A18E44D7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644900"/>
            <a:ext cx="6553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Meilė padeda keisti tvarkaraštį ir planus, </a:t>
            </a:r>
          </a:p>
          <a:p>
            <a:pPr algn="ctr"/>
            <a:r>
              <a:rPr lang="lt-LT" altLang="lt-LT" sz="4400" i="1" dirty="0">
                <a:latin typeface="Tahoma" panose="020B0604030504040204" pitchFamily="34" charset="0"/>
              </a:rPr>
              <a:t>kad patenkintų kitų poreikius.</a:t>
            </a:r>
            <a:endParaRPr lang="ru-RU" altLang="lt-LT" sz="44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 advTm="6000">
    <p:random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192</Words>
  <Application>Microsoft Office PowerPoint</Application>
  <PresentationFormat>Demonstracija ekrane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</dc:creator>
  <cp:lastModifiedBy>DANUTE</cp:lastModifiedBy>
  <cp:revision>16</cp:revision>
  <dcterms:created xsi:type="dcterms:W3CDTF">2007-10-29T16:44:49Z</dcterms:created>
  <dcterms:modified xsi:type="dcterms:W3CDTF">2018-10-05T05:07:35Z</dcterms:modified>
</cp:coreProperties>
</file>